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9"/>
  </p:notesMasterIdLst>
  <p:sldIdLst>
    <p:sldId id="269" r:id="rId2"/>
    <p:sldId id="270" r:id="rId3"/>
    <p:sldId id="290" r:id="rId4"/>
    <p:sldId id="273" r:id="rId5"/>
    <p:sldId id="301" r:id="rId6"/>
    <p:sldId id="289" r:id="rId7"/>
    <p:sldId id="323" r:id="rId8"/>
    <p:sldId id="291" r:id="rId9"/>
    <p:sldId id="293" r:id="rId10"/>
    <p:sldId id="274" r:id="rId11"/>
    <p:sldId id="287" r:id="rId12"/>
    <p:sldId id="275" r:id="rId13"/>
    <p:sldId id="296" r:id="rId14"/>
    <p:sldId id="295" r:id="rId15"/>
    <p:sldId id="299" r:id="rId16"/>
    <p:sldId id="308" r:id="rId17"/>
    <p:sldId id="324" r:id="rId18"/>
    <p:sldId id="334" r:id="rId19"/>
    <p:sldId id="309" r:id="rId20"/>
    <p:sldId id="306" r:id="rId21"/>
    <p:sldId id="277" r:id="rId22"/>
    <p:sldId id="325" r:id="rId23"/>
    <p:sldId id="310" r:id="rId24"/>
    <p:sldId id="328" r:id="rId25"/>
    <p:sldId id="327" r:id="rId26"/>
    <p:sldId id="326" r:id="rId27"/>
    <p:sldId id="329" r:id="rId28"/>
    <p:sldId id="332" r:id="rId29"/>
    <p:sldId id="280" r:id="rId30"/>
    <p:sldId id="366" r:id="rId31"/>
    <p:sldId id="335" r:id="rId32"/>
    <p:sldId id="356" r:id="rId33"/>
    <p:sldId id="292" r:id="rId34"/>
    <p:sldId id="283" r:id="rId35"/>
    <p:sldId id="336" r:id="rId36"/>
    <p:sldId id="337" r:id="rId37"/>
    <p:sldId id="303" r:id="rId38"/>
    <p:sldId id="330" r:id="rId39"/>
    <p:sldId id="338" r:id="rId40"/>
    <p:sldId id="340" r:id="rId41"/>
    <p:sldId id="339" r:id="rId42"/>
    <p:sldId id="341" r:id="rId43"/>
    <p:sldId id="342" r:id="rId44"/>
    <p:sldId id="367" r:id="rId45"/>
    <p:sldId id="357" r:id="rId46"/>
    <p:sldId id="317" r:id="rId47"/>
    <p:sldId id="305" r:id="rId48"/>
    <p:sldId id="311" r:id="rId49"/>
    <p:sldId id="312" r:id="rId50"/>
    <p:sldId id="358" r:id="rId51"/>
    <p:sldId id="359" r:id="rId52"/>
    <p:sldId id="354" r:id="rId53"/>
    <p:sldId id="348" r:id="rId54"/>
    <p:sldId id="349" r:id="rId55"/>
    <p:sldId id="360" r:id="rId56"/>
    <p:sldId id="361" r:id="rId57"/>
    <p:sldId id="355" r:id="rId58"/>
    <p:sldId id="347" r:id="rId59"/>
    <p:sldId id="362" r:id="rId60"/>
    <p:sldId id="363" r:id="rId61"/>
    <p:sldId id="365" r:id="rId62"/>
    <p:sldId id="364" r:id="rId63"/>
    <p:sldId id="322" r:id="rId64"/>
    <p:sldId id="271" r:id="rId65"/>
    <p:sldId id="320" r:id="rId66"/>
    <p:sldId id="321" r:id="rId67"/>
    <p:sldId id="319" r:id="rId68"/>
  </p:sldIdLst>
  <p:sldSz cx="12192000" cy="6858000"/>
  <p:notesSz cx="6858000" cy="9144000"/>
  <p:embeddedFontLst>
    <p:embeddedFont>
      <p:font typeface="Cambria Math" panose="02040503050406030204" pitchFamily="18" charset="0"/>
      <p:regular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Open Sans" panose="020B0606030504020204" pitchFamily="34" charset="0"/>
      <p:regular r:id="rId75"/>
      <p:bold r:id="rId76"/>
      <p:italic r:id="rId77"/>
      <p:boldItalic r:id="rId78"/>
    </p:embeddedFont>
    <p:embeddedFont>
      <p:font typeface="Segoe UI" panose="020B0502040204020203" pitchFamily="34" charset="0"/>
      <p:regular r:id="rId79"/>
      <p:bold r:id="rId80"/>
      <p:italic r:id="rId81"/>
      <p:boldItalic r:id="rId82"/>
    </p:embeddedFont>
    <p:embeddedFont>
      <p:font typeface="나눔고딕 ExtraBold" panose="020D0904000000000000" pitchFamily="50" charset="-127"/>
      <p:bold r:id="rId83"/>
    </p:embeddedFont>
    <p:embeddedFont>
      <p:font typeface="레시피코리아 Medium" panose="02020603020101020101" pitchFamily="18" charset="-127"/>
      <p:regular r:id="rId84"/>
    </p:embeddedFont>
    <p:embeddedFont>
      <p:font typeface="맑은 고딕" panose="020B0503020000020004" pitchFamily="50" charset="-127"/>
      <p:regular r:id="rId85"/>
      <p:bold r:id="rId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A86738C-A280-4E88-91EA-8E578303A48C}">
          <p14:sldIdLst>
            <p14:sldId id="269"/>
          </p14:sldIdLst>
        </p14:section>
        <p14:section name="목차" id="{2E749DEB-76B0-4441-870A-686E479ED176}">
          <p14:sldIdLst>
            <p14:sldId id="270"/>
          </p14:sldIdLst>
        </p14:section>
        <p14:section name="내용" id="{C9AC647C-3FA6-4D6B-83D4-E42D3482D6D2}">
          <p14:sldIdLst>
            <p14:sldId id="290"/>
            <p14:sldId id="273"/>
            <p14:sldId id="301"/>
            <p14:sldId id="289"/>
            <p14:sldId id="323"/>
            <p14:sldId id="291"/>
            <p14:sldId id="293"/>
            <p14:sldId id="274"/>
            <p14:sldId id="287"/>
            <p14:sldId id="275"/>
            <p14:sldId id="296"/>
            <p14:sldId id="295"/>
            <p14:sldId id="299"/>
            <p14:sldId id="308"/>
            <p14:sldId id="324"/>
            <p14:sldId id="334"/>
            <p14:sldId id="309"/>
            <p14:sldId id="306"/>
            <p14:sldId id="277"/>
            <p14:sldId id="325"/>
            <p14:sldId id="310"/>
            <p14:sldId id="328"/>
            <p14:sldId id="327"/>
            <p14:sldId id="326"/>
            <p14:sldId id="329"/>
            <p14:sldId id="332"/>
            <p14:sldId id="280"/>
            <p14:sldId id="366"/>
            <p14:sldId id="335"/>
            <p14:sldId id="356"/>
            <p14:sldId id="292"/>
            <p14:sldId id="283"/>
            <p14:sldId id="336"/>
            <p14:sldId id="337"/>
            <p14:sldId id="303"/>
            <p14:sldId id="330"/>
            <p14:sldId id="338"/>
            <p14:sldId id="340"/>
            <p14:sldId id="339"/>
            <p14:sldId id="341"/>
            <p14:sldId id="342"/>
            <p14:sldId id="367"/>
            <p14:sldId id="357"/>
            <p14:sldId id="317"/>
            <p14:sldId id="305"/>
            <p14:sldId id="311"/>
            <p14:sldId id="312"/>
            <p14:sldId id="358"/>
            <p14:sldId id="359"/>
            <p14:sldId id="354"/>
            <p14:sldId id="348"/>
            <p14:sldId id="349"/>
            <p14:sldId id="360"/>
            <p14:sldId id="361"/>
            <p14:sldId id="355"/>
            <p14:sldId id="347"/>
            <p14:sldId id="362"/>
            <p14:sldId id="363"/>
            <p14:sldId id="365"/>
            <p14:sldId id="364"/>
            <p14:sldId id="322"/>
          </p14:sldIdLst>
        </p14:section>
        <p14:section name="마무리" id="{F41A47DD-3E27-4C4B-AA9B-219197525F03}">
          <p14:sldIdLst>
            <p14:sldId id="271"/>
            <p14:sldId id="320"/>
            <p14:sldId id="321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A1D"/>
    <a:srgbClr val="F486AE"/>
    <a:srgbClr val="000000"/>
    <a:srgbClr val="041214"/>
    <a:srgbClr val="190104"/>
    <a:srgbClr val="300207"/>
    <a:srgbClr val="000E26"/>
    <a:srgbClr val="041416"/>
    <a:srgbClr val="3C0AB0"/>
    <a:srgbClr val="D42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-1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형 김" userId="293144a243dbb135" providerId="LiveId" clId="{482DE7B1-B2F4-4F8E-9623-5B14CA47E078}"/>
    <pc:docChg chg="undo redo custSel addSld delSld modSld sldOrd modSection">
      <pc:chgData name="준형 김" userId="293144a243dbb135" providerId="LiveId" clId="{482DE7B1-B2F4-4F8E-9623-5B14CA47E078}" dt="2024-12-26T01:12:07.927" v="206" actId="20577"/>
      <pc:docMkLst>
        <pc:docMk/>
      </pc:docMkLst>
      <pc:sldChg chg="del">
        <pc:chgData name="준형 김" userId="293144a243dbb135" providerId="LiveId" clId="{482DE7B1-B2F4-4F8E-9623-5B14CA47E078}" dt="2024-12-26T01:07:02.688" v="166" actId="47"/>
        <pc:sldMkLst>
          <pc:docMk/>
          <pc:sldMk cId="977392910" sldId="276"/>
        </pc:sldMkLst>
      </pc:sldChg>
      <pc:sldChg chg="del">
        <pc:chgData name="준형 김" userId="293144a243dbb135" providerId="LiveId" clId="{482DE7B1-B2F4-4F8E-9623-5B14CA47E078}" dt="2024-12-26T01:07:02.688" v="166" actId="47"/>
        <pc:sldMkLst>
          <pc:docMk/>
          <pc:sldMk cId="847223315" sldId="278"/>
        </pc:sldMkLst>
      </pc:sldChg>
      <pc:sldChg chg="modSp del mod">
        <pc:chgData name="준형 김" userId="293144a243dbb135" providerId="LiveId" clId="{482DE7B1-B2F4-4F8E-9623-5B14CA47E078}" dt="2024-12-26T00:54:58.524" v="104" actId="47"/>
        <pc:sldMkLst>
          <pc:docMk/>
          <pc:sldMk cId="463703840" sldId="331"/>
        </pc:sldMkLst>
      </pc:sldChg>
      <pc:sldChg chg="modSp add mod ord">
        <pc:chgData name="준형 김" userId="293144a243dbb135" providerId="LiveId" clId="{482DE7B1-B2F4-4F8E-9623-5B14CA47E078}" dt="2024-12-26T01:09:18.221" v="168"/>
        <pc:sldMkLst>
          <pc:docMk/>
          <pc:sldMk cId="3754620957" sldId="332"/>
        </pc:sldMkLst>
        <pc:spChg chg="mod">
          <ac:chgData name="준형 김" userId="293144a243dbb135" providerId="LiveId" clId="{482DE7B1-B2F4-4F8E-9623-5B14CA47E078}" dt="2024-12-26T01:04:33.659" v="165" actId="6549"/>
          <ac:spMkLst>
            <pc:docMk/>
            <pc:sldMk cId="3754620957" sldId="332"/>
            <ac:spMk id="2" creationId="{2844926B-F61F-003E-9272-D35C51E32B9D}"/>
          </ac:spMkLst>
        </pc:spChg>
        <pc:spChg chg="mod">
          <ac:chgData name="준형 김" userId="293144a243dbb135" providerId="LiveId" clId="{482DE7B1-B2F4-4F8E-9623-5B14CA47E078}" dt="2024-12-26T00:58:01.555" v="118" actId="403"/>
          <ac:spMkLst>
            <pc:docMk/>
            <pc:sldMk cId="3754620957" sldId="332"/>
            <ac:spMk id="3" creationId="{CBA81EAE-AF6C-D43A-329E-5CFBD1922710}"/>
          </ac:spMkLst>
        </pc:spChg>
      </pc:sldChg>
      <pc:sldChg chg="add del">
        <pc:chgData name="준형 김" userId="293144a243dbb135" providerId="LiveId" clId="{482DE7B1-B2F4-4F8E-9623-5B14CA47E078}" dt="2024-12-26T00:49:01.200" v="94"/>
        <pc:sldMkLst>
          <pc:docMk/>
          <pc:sldMk cId="33600358" sldId="333"/>
        </pc:sldMkLst>
      </pc:sldChg>
      <pc:sldChg chg="modSp new mod ord">
        <pc:chgData name="준형 김" userId="293144a243dbb135" providerId="LiveId" clId="{482DE7B1-B2F4-4F8E-9623-5B14CA47E078}" dt="2024-12-26T01:12:07.927" v="206" actId="20577"/>
        <pc:sldMkLst>
          <pc:docMk/>
          <pc:sldMk cId="466866235" sldId="333"/>
        </pc:sldMkLst>
      </pc:sldChg>
    </pc:docChg>
  </pc:docChgLst>
  <pc:docChgLst>
    <pc:chgData name="준형 김" userId="293144a243dbb135" providerId="LiveId" clId="{A70522B6-10F8-43FB-93AA-3DD00259491E}"/>
    <pc:docChg chg="undo redo custSel addSld delSld modSld sldOrd addMainMaster delMainMaster modMainMaster addSection modSection">
      <pc:chgData name="준형 김" userId="293144a243dbb135" providerId="LiveId" clId="{A70522B6-10F8-43FB-93AA-3DD00259491E}" dt="2025-01-10T03:24:26.189" v="30434" actId="6549"/>
      <pc:docMkLst>
        <pc:docMk/>
      </pc:docMkLst>
      <pc:sldChg chg="delSp modSp del mod chgLayout">
        <pc:chgData name="준형 김" userId="293144a243dbb135" providerId="LiveId" clId="{A70522B6-10F8-43FB-93AA-3DD00259491E}" dt="2024-12-12T01:16:33.018" v="189" actId="47"/>
        <pc:sldMkLst>
          <pc:docMk/>
          <pc:sldMk cId="3004586004" sldId="256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2448817473" sldId="258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3178003" sldId="259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2037660091" sldId="260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1668536407" sldId="261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291178653" sldId="262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1872912220" sldId="263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516945705" sldId="264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4147365057" sldId="265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998358670" sldId="266"/>
        </pc:sldMkLst>
      </pc:sldChg>
      <pc:sldChg chg="del ord modTransition">
        <pc:chgData name="준형 김" userId="293144a243dbb135" providerId="LiveId" clId="{A70522B6-10F8-43FB-93AA-3DD00259491E}" dt="2024-12-12T02:17:44.968" v="963" actId="47"/>
        <pc:sldMkLst>
          <pc:docMk/>
          <pc:sldMk cId="2001211841" sldId="267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460528839" sldId="268"/>
        </pc:sldMkLst>
      </pc:sldChg>
      <pc:sldChg chg="addSp delSp modSp new del mod ord modClrScheme chgLayout">
        <pc:chgData name="준형 김" userId="293144a243dbb135" providerId="LiveId" clId="{A70522B6-10F8-43FB-93AA-3DD00259491E}" dt="2024-12-12T01:16:33.018" v="189" actId="47"/>
        <pc:sldMkLst>
          <pc:docMk/>
          <pc:sldMk cId="3077870210" sldId="268"/>
        </pc:sldMkLst>
      </pc:sldChg>
      <pc:sldChg chg="addSp delSp modSp new mod ord modTransition modClrScheme chgLayout">
        <pc:chgData name="준형 김" userId="293144a243dbb135" providerId="LiveId" clId="{A70522B6-10F8-43FB-93AA-3DD00259491E}" dt="2025-01-04T05:39:12.658" v="27813" actId="478"/>
        <pc:sldMkLst>
          <pc:docMk/>
          <pc:sldMk cId="1867391330" sldId="269"/>
        </pc:sldMkLst>
        <pc:spChg chg="add mod ord">
          <ac:chgData name="준형 김" userId="293144a243dbb135" providerId="LiveId" clId="{A70522B6-10F8-43FB-93AA-3DD00259491E}" dt="2024-12-17T00:19:20.925" v="7439" actId="2711"/>
          <ac:spMkLst>
            <pc:docMk/>
            <pc:sldMk cId="1867391330" sldId="269"/>
            <ac:spMk id="4" creationId="{DEA2B3E1-3D2E-B7AA-5DE4-612A557C95C4}"/>
          </ac:spMkLst>
        </pc:spChg>
        <pc:spChg chg="add mod ord">
          <ac:chgData name="준형 김" userId="293144a243dbb135" providerId="LiveId" clId="{A70522B6-10F8-43FB-93AA-3DD00259491E}" dt="2025-01-04T05:39:05.843" v="27812" actId="6549"/>
          <ac:spMkLst>
            <pc:docMk/>
            <pc:sldMk cId="1867391330" sldId="269"/>
            <ac:spMk id="5" creationId="{1D260E49-32DB-FFD2-4769-61D9624A534D}"/>
          </ac:spMkLst>
        </pc:spChg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113004661" sldId="269"/>
        </pc:sldMkLst>
      </pc:sldChg>
      <pc:sldChg chg="addSp delSp modSp new mod modTransition modAnim">
        <pc:chgData name="준형 김" userId="293144a243dbb135" providerId="LiveId" clId="{A70522B6-10F8-43FB-93AA-3DD00259491E}" dt="2025-01-05T23:42:06.755" v="29140" actId="20577"/>
        <pc:sldMkLst>
          <pc:docMk/>
          <pc:sldMk cId="994639516" sldId="270"/>
        </pc:sldMkLst>
        <pc:spChg chg="mod">
          <ac:chgData name="준형 김" userId="293144a243dbb135" providerId="LiveId" clId="{A70522B6-10F8-43FB-93AA-3DD00259491E}" dt="2025-01-05T23:42:06.755" v="29140" actId="20577"/>
          <ac:spMkLst>
            <pc:docMk/>
            <pc:sldMk cId="994639516" sldId="270"/>
            <ac:spMk id="2" creationId="{8FE9A4F5-E2B3-D5C6-B5ED-A624723D81A9}"/>
          </ac:spMkLst>
        </pc:spChg>
      </pc:sldChg>
      <pc:sldChg chg="new del">
        <pc:chgData name="준형 김" userId="293144a243dbb135" providerId="LiveId" clId="{A70522B6-10F8-43FB-93AA-3DD00259491E}" dt="2024-12-12T01:32:12.477" v="348" actId="680"/>
        <pc:sldMkLst>
          <pc:docMk/>
          <pc:sldMk cId="1223735689" sldId="270"/>
        </pc:sldMkLst>
      </pc:sldChg>
      <pc:sldChg chg="new del">
        <pc:chgData name="준형 김" userId="293144a243dbb135" providerId="LiveId" clId="{A70522B6-10F8-43FB-93AA-3DD00259491E}" dt="2024-12-12T01:28:09.463" v="334" actId="680"/>
        <pc:sldMkLst>
          <pc:docMk/>
          <pc:sldMk cId="1375707950" sldId="270"/>
        </pc:sldMkLst>
      </pc:sldChg>
      <pc:sldChg chg="new del">
        <pc:chgData name="준형 김" userId="293144a243dbb135" providerId="LiveId" clId="{A70522B6-10F8-43FB-93AA-3DD00259491E}" dt="2024-12-12T01:32:20.946" v="354" actId="680"/>
        <pc:sldMkLst>
          <pc:docMk/>
          <pc:sldMk cId="1504192459" sldId="270"/>
        </pc:sldMkLst>
      </pc:sldChg>
      <pc:sldChg chg="new del">
        <pc:chgData name="준형 김" userId="293144a243dbb135" providerId="LiveId" clId="{A70522B6-10F8-43FB-93AA-3DD00259491E}" dt="2024-12-12T01:32:06.533" v="346" actId="680"/>
        <pc:sldMkLst>
          <pc:docMk/>
          <pc:sldMk cId="3125021064" sldId="270"/>
        </pc:sldMkLst>
      </pc:sldChg>
      <pc:sldChg chg="new del">
        <pc:chgData name="준형 김" userId="293144a243dbb135" providerId="LiveId" clId="{A70522B6-10F8-43FB-93AA-3DD00259491E}" dt="2024-12-12T01:29:33.574" v="337" actId="47"/>
        <pc:sldMkLst>
          <pc:docMk/>
          <pc:sldMk cId="3193711166" sldId="270"/>
        </pc:sldMkLst>
      </pc:sldChg>
      <pc:sldChg chg="new del">
        <pc:chgData name="준형 김" userId="293144a243dbb135" providerId="LiveId" clId="{A70522B6-10F8-43FB-93AA-3DD00259491E}" dt="2024-12-12T01:18:17.835" v="195" actId="680"/>
        <pc:sldMkLst>
          <pc:docMk/>
          <pc:sldMk cId="3410948872" sldId="270"/>
        </pc:sldMkLst>
      </pc:sldChg>
      <pc:sldChg chg="addSp delSp modSp new mod modClrScheme chgLayout">
        <pc:chgData name="준형 김" userId="293144a243dbb135" providerId="LiveId" clId="{A70522B6-10F8-43FB-93AA-3DD00259491E}" dt="2024-12-24T08:59:42.711" v="17143" actId="1076"/>
        <pc:sldMkLst>
          <pc:docMk/>
          <pc:sldMk cId="791984134" sldId="271"/>
        </pc:sldMkLst>
        <pc:spChg chg="add mod">
          <ac:chgData name="준형 김" userId="293144a243dbb135" providerId="LiveId" clId="{A70522B6-10F8-43FB-93AA-3DD00259491E}" dt="2024-12-20T10:16:47.213" v="10818" actId="14100"/>
          <ac:spMkLst>
            <pc:docMk/>
            <pc:sldMk cId="791984134" sldId="271"/>
            <ac:spMk id="2" creationId="{D98256D5-7E5F-2260-9BA8-B616F1A07D4F}"/>
          </ac:spMkLst>
        </pc:spChg>
        <pc:spChg chg="add mod">
          <ac:chgData name="준형 김" userId="293144a243dbb135" providerId="LiveId" clId="{A70522B6-10F8-43FB-93AA-3DD00259491E}" dt="2024-12-24T08:59:42.711" v="17143" actId="1076"/>
          <ac:spMkLst>
            <pc:docMk/>
            <pc:sldMk cId="791984134" sldId="271"/>
            <ac:spMk id="3" creationId="{85EB29DC-4EB3-480F-081D-34BA3BC4A4C6}"/>
          </ac:spMkLst>
        </pc:spChg>
      </pc:sldChg>
      <pc:sldChg chg="new del">
        <pc:chgData name="준형 김" userId="293144a243dbb135" providerId="LiveId" clId="{A70522B6-10F8-43FB-93AA-3DD00259491E}" dt="2024-12-12T01:43:35.852" v="623" actId="680"/>
        <pc:sldMkLst>
          <pc:docMk/>
          <pc:sldMk cId="1556012373" sldId="271"/>
        </pc:sldMkLst>
      </pc:sldChg>
      <pc:sldChg chg="new del">
        <pc:chgData name="준형 김" userId="293144a243dbb135" providerId="LiveId" clId="{A70522B6-10F8-43FB-93AA-3DD00259491E}" dt="2024-12-12T01:32:15.277" v="351" actId="680"/>
        <pc:sldMkLst>
          <pc:docMk/>
          <pc:sldMk cId="2296340253" sldId="271"/>
        </pc:sldMkLst>
      </pc:sldChg>
      <pc:sldChg chg="new del">
        <pc:chgData name="준형 김" userId="293144a243dbb135" providerId="LiveId" clId="{A70522B6-10F8-43FB-93AA-3DD00259491E}" dt="2024-12-12T01:32:20.335" v="353" actId="680"/>
        <pc:sldMkLst>
          <pc:docMk/>
          <pc:sldMk cId="2538270492" sldId="271"/>
        </pc:sldMkLst>
      </pc:sldChg>
      <pc:sldChg chg="new del">
        <pc:chgData name="준형 김" userId="293144a243dbb135" providerId="LiveId" clId="{A70522B6-10F8-43FB-93AA-3DD00259491E}" dt="2024-12-12T01:28:01.917" v="333" actId="680"/>
        <pc:sldMkLst>
          <pc:docMk/>
          <pc:sldMk cId="4017294148" sldId="271"/>
        </pc:sldMkLst>
      </pc:sldChg>
      <pc:sldChg chg="new del">
        <pc:chgData name="준형 김" userId="293144a243dbb135" providerId="LiveId" clId="{A70522B6-10F8-43FB-93AA-3DD00259491E}" dt="2024-12-12T01:43:24.162" v="621" actId="680"/>
        <pc:sldMkLst>
          <pc:docMk/>
          <pc:sldMk cId="4071578238" sldId="271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4225293604" sldId="271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95204244" sldId="272"/>
        </pc:sldMkLst>
      </pc:sldChg>
      <pc:sldChg chg="addSp delSp modSp new del mod modClrScheme chgLayout">
        <pc:chgData name="준형 김" userId="293144a243dbb135" providerId="LiveId" clId="{A70522B6-10F8-43FB-93AA-3DD00259491E}" dt="2024-12-12T03:08:25.086" v="1307" actId="47"/>
        <pc:sldMkLst>
          <pc:docMk/>
          <pc:sldMk cId="687747299" sldId="272"/>
        </pc:sldMkLst>
      </pc:sldChg>
      <pc:sldChg chg="addSp delSp modSp new del mod">
        <pc:chgData name="준형 김" userId="293144a243dbb135" providerId="LiveId" clId="{A70522B6-10F8-43FB-93AA-3DD00259491E}" dt="2024-12-17T01:56:46.380" v="7794" actId="47"/>
        <pc:sldMkLst>
          <pc:docMk/>
          <pc:sldMk cId="2389049882" sldId="272"/>
        </pc:sldMkLst>
      </pc:sldChg>
      <pc:sldChg chg="addSp delSp modSp new del mod modClrScheme chgLayout">
        <pc:chgData name="준형 김" userId="293144a243dbb135" providerId="LiveId" clId="{A70522B6-10F8-43FB-93AA-3DD00259491E}" dt="2024-12-12T03:11:40.729" v="1320" actId="47"/>
        <pc:sldMkLst>
          <pc:docMk/>
          <pc:sldMk cId="2867781403" sldId="272"/>
        </pc:sldMkLst>
      </pc:sldChg>
      <pc:sldChg chg="addSp delSp modSp new del mod">
        <pc:chgData name="준형 김" userId="293144a243dbb135" providerId="LiveId" clId="{A70522B6-10F8-43FB-93AA-3DD00259491E}" dt="2024-12-12T02:55:27.455" v="1163" actId="680"/>
        <pc:sldMkLst>
          <pc:docMk/>
          <pc:sldMk cId="37250170" sldId="273"/>
        </pc:sldMkLst>
      </pc:sldChg>
      <pc:sldChg chg="modSp new del mod">
        <pc:chgData name="준형 김" userId="293144a243dbb135" providerId="LiveId" clId="{A70522B6-10F8-43FB-93AA-3DD00259491E}" dt="2024-12-12T03:08:05.948" v="1282" actId="47"/>
        <pc:sldMkLst>
          <pc:docMk/>
          <pc:sldMk cId="1171558799" sldId="273"/>
        </pc:sldMkLst>
      </pc:sldChg>
      <pc:sldChg chg="modSp new del mod">
        <pc:chgData name="준형 김" userId="293144a243dbb135" providerId="LiveId" clId="{A70522B6-10F8-43FB-93AA-3DD00259491E}" dt="2024-12-12T02:56:08.748" v="1194" actId="680"/>
        <pc:sldMkLst>
          <pc:docMk/>
          <pc:sldMk cId="1436122548" sldId="273"/>
        </pc:sldMkLst>
      </pc:sldChg>
      <pc:sldChg chg="del">
        <pc:chgData name="준형 김" userId="293144a243dbb135" providerId="LiveId" clId="{A70522B6-10F8-43FB-93AA-3DD00259491E}" dt="2024-12-12T00:58:01.357" v="0" actId="47"/>
        <pc:sldMkLst>
          <pc:docMk/>
          <pc:sldMk cId="3080155926" sldId="273"/>
        </pc:sldMkLst>
      </pc:sldChg>
      <pc:sldChg chg="addSp delSp modSp new del mod modClrScheme chgLayout">
        <pc:chgData name="준형 김" userId="293144a243dbb135" providerId="LiveId" clId="{A70522B6-10F8-43FB-93AA-3DD00259491E}" dt="2024-12-12T02:54:15.649" v="1087" actId="47"/>
        <pc:sldMkLst>
          <pc:docMk/>
          <pc:sldMk cId="3238084655" sldId="273"/>
        </pc:sldMkLst>
      </pc:sldChg>
      <pc:sldChg chg="addSp delSp modSp new mod ord">
        <pc:chgData name="준형 김" userId="293144a243dbb135" providerId="LiveId" clId="{A70522B6-10F8-43FB-93AA-3DD00259491E}" dt="2025-01-06T01:14:46.487" v="29203"/>
        <pc:sldMkLst>
          <pc:docMk/>
          <pc:sldMk cId="3393819840" sldId="273"/>
        </pc:sldMkLst>
        <pc:spChg chg="mod">
          <ac:chgData name="준형 김" userId="293144a243dbb135" providerId="LiveId" clId="{A70522B6-10F8-43FB-93AA-3DD00259491E}" dt="2024-12-12T03:15:27.399" v="1441"/>
          <ac:spMkLst>
            <pc:docMk/>
            <pc:sldMk cId="3393819840" sldId="273"/>
            <ac:spMk id="2" creationId="{CFACB5A2-2ADF-D811-BBA7-7445B9970075}"/>
          </ac:spMkLst>
        </pc:spChg>
        <pc:spChg chg="mod">
          <ac:chgData name="준형 김" userId="293144a243dbb135" providerId="LiveId" clId="{A70522B6-10F8-43FB-93AA-3DD00259491E}" dt="2025-01-06T01:14:46.487" v="29203"/>
          <ac:spMkLst>
            <pc:docMk/>
            <pc:sldMk cId="3393819840" sldId="273"/>
            <ac:spMk id="3" creationId="{54089111-82AC-C3FD-3E70-A94FB00F1AB7}"/>
          </ac:spMkLst>
        </pc:spChg>
        <pc:spChg chg="mod">
          <ac:chgData name="준형 김" userId="293144a243dbb135" providerId="LiveId" clId="{A70522B6-10F8-43FB-93AA-3DD00259491E}" dt="2024-12-12T03:18:58.807" v="1624" actId="20577"/>
          <ac:spMkLst>
            <pc:docMk/>
            <pc:sldMk cId="3393819840" sldId="273"/>
            <ac:spMk id="4" creationId="{C93C443A-6736-7F28-293D-934481EE937E}"/>
          </ac:spMkLst>
        </pc:spChg>
        <pc:picChg chg="add mod">
          <ac:chgData name="준형 김" userId="293144a243dbb135" providerId="LiveId" clId="{A70522B6-10F8-43FB-93AA-3DD00259491E}" dt="2024-12-12T03:18:09.656" v="1605" actId="27614"/>
          <ac:picMkLst>
            <pc:docMk/>
            <pc:sldMk cId="3393819840" sldId="273"/>
            <ac:picMk id="7" creationId="{E6A760EB-0BA8-060A-F936-9C2F786DF779}"/>
          </ac:picMkLst>
        </pc:picChg>
      </pc:sldChg>
      <pc:sldChg chg="modSp new del mod">
        <pc:chgData name="준형 김" userId="293144a243dbb135" providerId="LiveId" clId="{A70522B6-10F8-43FB-93AA-3DD00259491E}" dt="2024-12-12T03:08:20.838" v="1306" actId="47"/>
        <pc:sldMkLst>
          <pc:docMk/>
          <pc:sldMk cId="3659691193" sldId="273"/>
        </pc:sldMkLst>
      </pc:sldChg>
      <pc:sldChg chg="new del">
        <pc:chgData name="준형 김" userId="293144a243dbb135" providerId="LiveId" clId="{A70522B6-10F8-43FB-93AA-3DD00259491E}" dt="2024-12-12T02:54:31.470" v="1089" actId="47"/>
        <pc:sldMkLst>
          <pc:docMk/>
          <pc:sldMk cId="3787094626" sldId="273"/>
        </pc:sldMkLst>
      </pc:sldChg>
      <pc:sldChg chg="modSp new del mod">
        <pc:chgData name="준형 김" userId="293144a243dbb135" providerId="LiveId" clId="{A70522B6-10F8-43FB-93AA-3DD00259491E}" dt="2024-12-12T03:12:21.770" v="1385" actId="47"/>
        <pc:sldMkLst>
          <pc:docMk/>
          <pc:sldMk cId="4205301148" sldId="273"/>
        </pc:sldMkLst>
      </pc:sldChg>
      <pc:sldChg chg="new del">
        <pc:chgData name="준형 김" userId="293144a243dbb135" providerId="LiveId" clId="{A70522B6-10F8-43FB-93AA-3DD00259491E}" dt="2024-12-12T04:50:15.706" v="2105" actId="47"/>
        <pc:sldMkLst>
          <pc:docMk/>
          <pc:sldMk cId="1636722849" sldId="274"/>
        </pc:sldMkLst>
      </pc:sldChg>
      <pc:sldChg chg="modSp new del mod">
        <pc:chgData name="준형 김" userId="293144a243dbb135" providerId="LiveId" clId="{A70522B6-10F8-43FB-93AA-3DD00259491E}" dt="2024-12-12T04:50:06.592" v="2102" actId="47"/>
        <pc:sldMkLst>
          <pc:docMk/>
          <pc:sldMk cId="2050790835" sldId="274"/>
        </pc:sldMkLst>
      </pc:sldChg>
      <pc:sldChg chg="addSp delSp modSp new mod ord modAnim">
        <pc:chgData name="준형 김" userId="293144a243dbb135" providerId="LiveId" clId="{A70522B6-10F8-43FB-93AA-3DD00259491E}" dt="2024-12-18T04:36:56.924" v="8823" actId="6549"/>
        <pc:sldMkLst>
          <pc:docMk/>
          <pc:sldMk cId="3012260242" sldId="274"/>
        </pc:sldMkLst>
        <pc:spChg chg="mod">
          <ac:chgData name="준형 김" userId="293144a243dbb135" providerId="LiveId" clId="{A70522B6-10F8-43FB-93AA-3DD00259491E}" dt="2024-12-18T04:36:56.924" v="8823" actId="6549"/>
          <ac:spMkLst>
            <pc:docMk/>
            <pc:sldMk cId="3012260242" sldId="274"/>
            <ac:spMk id="2" creationId="{7E57C2A3-0C27-4A48-063F-E27100F74883}"/>
          </ac:spMkLst>
        </pc:spChg>
        <pc:spChg chg="mod">
          <ac:chgData name="준형 김" userId="293144a243dbb135" providerId="LiveId" clId="{A70522B6-10F8-43FB-93AA-3DD00259491E}" dt="2024-12-13T05:52:06.709" v="4284" actId="1076"/>
          <ac:spMkLst>
            <pc:docMk/>
            <pc:sldMk cId="3012260242" sldId="274"/>
            <ac:spMk id="3" creationId="{C8432074-C60E-48F3-7F12-9F2A2305183C}"/>
          </ac:spMkLst>
        </pc:spChg>
      </pc:sldChg>
      <pc:sldChg chg="new del">
        <pc:chgData name="준형 김" userId="293144a243dbb135" providerId="LiveId" clId="{A70522B6-10F8-43FB-93AA-3DD00259491E}" dt="2024-12-12T04:14:00.510" v="1917" actId="680"/>
        <pc:sldMkLst>
          <pc:docMk/>
          <pc:sldMk cId="3302585193" sldId="274"/>
        </pc:sldMkLst>
      </pc:sldChg>
      <pc:sldChg chg="new del">
        <pc:chgData name="준형 김" userId="293144a243dbb135" providerId="LiveId" clId="{A70522B6-10F8-43FB-93AA-3DD00259491E}" dt="2024-12-12T04:50:07.908" v="2103" actId="47"/>
        <pc:sldMkLst>
          <pc:docMk/>
          <pc:sldMk cId="834249771" sldId="275"/>
        </pc:sldMkLst>
      </pc:sldChg>
      <pc:sldChg chg="new del">
        <pc:chgData name="준형 김" userId="293144a243dbb135" providerId="LiveId" clId="{A70522B6-10F8-43FB-93AA-3DD00259491E}" dt="2024-12-12T04:49:29.809" v="2100" actId="47"/>
        <pc:sldMkLst>
          <pc:docMk/>
          <pc:sldMk cId="1224236329" sldId="275"/>
        </pc:sldMkLst>
      </pc:sldChg>
      <pc:sldChg chg="addSp delSp modSp new add del mod modClrScheme addAnim delAnim modAnim chgLayout">
        <pc:chgData name="준형 김" userId="293144a243dbb135" providerId="LiveId" clId="{A70522B6-10F8-43FB-93AA-3DD00259491E}" dt="2025-01-06T04:23:32.353" v="29616" actId="478"/>
        <pc:sldMkLst>
          <pc:docMk/>
          <pc:sldMk cId="2710231291" sldId="275"/>
        </pc:sldMkLst>
        <pc:spChg chg="mod ord">
          <ac:chgData name="준형 김" userId="293144a243dbb135" providerId="LiveId" clId="{A70522B6-10F8-43FB-93AA-3DD00259491E}" dt="2024-12-22T03:18:18.268" v="14152" actId="700"/>
          <ac:spMkLst>
            <pc:docMk/>
            <pc:sldMk cId="2710231291" sldId="275"/>
            <ac:spMk id="2" creationId="{F37D4546-7375-FA68-1914-B03F9E598860}"/>
          </ac:spMkLst>
        </pc:spChg>
        <pc:spChg chg="add del mod ord topLvl">
          <ac:chgData name="준형 김" userId="293144a243dbb135" providerId="LiveId" clId="{A70522B6-10F8-43FB-93AA-3DD00259491E}" dt="2025-01-06T04:23:23.356" v="29615" actId="478"/>
          <ac:spMkLst>
            <pc:docMk/>
            <pc:sldMk cId="2710231291" sldId="275"/>
            <ac:spMk id="3" creationId="{DC253C95-A433-B5A3-14ED-2FE115BB5F37}"/>
          </ac:spMkLst>
        </pc:spChg>
        <pc:spChg chg="add mod topLvl">
          <ac:chgData name="준형 김" userId="293144a243dbb135" providerId="LiveId" clId="{A70522B6-10F8-43FB-93AA-3DD00259491E}" dt="2024-12-19T00:14:05.256" v="9109" actId="207"/>
          <ac:spMkLst>
            <pc:docMk/>
            <pc:sldMk cId="2710231291" sldId="275"/>
            <ac:spMk id="8" creationId="{D0BF533E-F915-8C37-393F-F1533E7657E5}"/>
          </ac:spMkLst>
        </pc:spChg>
        <pc:spChg chg="add del mod ord topLvl">
          <ac:chgData name="준형 김" userId="293144a243dbb135" providerId="LiveId" clId="{A70522B6-10F8-43FB-93AA-3DD00259491E}" dt="2025-01-06T04:23:32.353" v="29616" actId="478"/>
          <ac:spMkLst>
            <pc:docMk/>
            <pc:sldMk cId="2710231291" sldId="275"/>
            <ac:spMk id="9" creationId="{A838090B-FE86-ED96-694E-49C76EFF1C85}"/>
          </ac:spMkLst>
        </pc:spChg>
        <pc:spChg chg="add mod topLvl">
          <ac:chgData name="준형 김" userId="293144a243dbb135" providerId="LiveId" clId="{A70522B6-10F8-43FB-93AA-3DD00259491E}" dt="2024-12-13T08:58:29.890" v="5101" actId="165"/>
          <ac:spMkLst>
            <pc:docMk/>
            <pc:sldMk cId="2710231291" sldId="275"/>
            <ac:spMk id="10" creationId="{551A8569-181B-104A-B07D-F8EED2B2B01D}"/>
          </ac:spMkLst>
        </pc:spChg>
        <pc:spChg chg="add mod topLvl">
          <ac:chgData name="준형 김" userId="293144a243dbb135" providerId="LiveId" clId="{A70522B6-10F8-43FB-93AA-3DD00259491E}" dt="2024-12-13T08:58:29.890" v="5101" actId="165"/>
          <ac:spMkLst>
            <pc:docMk/>
            <pc:sldMk cId="2710231291" sldId="275"/>
            <ac:spMk id="11" creationId="{DA05AEFB-7D9B-C066-BE9F-ED8C307697AF}"/>
          </ac:spMkLst>
        </pc:spChg>
        <pc:spChg chg="add del mod ord">
          <ac:chgData name="준형 김" userId="293144a243dbb135" providerId="LiveId" clId="{A70522B6-10F8-43FB-93AA-3DD00259491E}" dt="2024-12-22T10:36:09.489" v="15350" actId="1076"/>
          <ac:spMkLst>
            <pc:docMk/>
            <pc:sldMk cId="2710231291" sldId="275"/>
            <ac:spMk id="27" creationId="{0361957A-A4FC-1ECC-57EC-82D85D3E0CC1}"/>
          </ac:spMkLst>
        </pc:spChg>
        <pc:spChg chg="add mod ord">
          <ac:chgData name="준형 김" userId="293144a243dbb135" providerId="LiveId" clId="{A70522B6-10F8-43FB-93AA-3DD00259491E}" dt="2024-12-19T00:24:27.502" v="9151" actId="207"/>
          <ac:spMkLst>
            <pc:docMk/>
            <pc:sldMk cId="2710231291" sldId="275"/>
            <ac:spMk id="28" creationId="{76A80222-2E27-A6AE-CAA9-448D242C1294}"/>
          </ac:spMkLst>
        </pc:spChg>
        <pc:spChg chg="add mod ord">
          <ac:chgData name="준형 김" userId="293144a243dbb135" providerId="LiveId" clId="{A70522B6-10F8-43FB-93AA-3DD00259491E}" dt="2024-12-19T00:24:57.626" v="9153" actId="207"/>
          <ac:spMkLst>
            <pc:docMk/>
            <pc:sldMk cId="2710231291" sldId="275"/>
            <ac:spMk id="29" creationId="{0A1BB4D5-C873-61C3-7745-AA064F1DF1C0}"/>
          </ac:spMkLst>
        </pc:spChg>
        <pc:spChg chg="add mod ord">
          <ac:chgData name="준형 김" userId="293144a243dbb135" providerId="LiveId" clId="{A70522B6-10F8-43FB-93AA-3DD00259491E}" dt="2024-12-19T00:24:05.507" v="9150" actId="207"/>
          <ac:spMkLst>
            <pc:docMk/>
            <pc:sldMk cId="2710231291" sldId="275"/>
            <ac:spMk id="30" creationId="{B1E24669-693B-8524-C1DA-21D87F745CFB}"/>
          </ac:spMkLst>
        </pc:spChg>
        <pc:spChg chg="add mod ord">
          <ac:chgData name="준형 김" userId="293144a243dbb135" providerId="LiveId" clId="{A70522B6-10F8-43FB-93AA-3DD00259491E}" dt="2024-12-19T00:25:10.874" v="9154" actId="207"/>
          <ac:spMkLst>
            <pc:docMk/>
            <pc:sldMk cId="2710231291" sldId="275"/>
            <ac:spMk id="31" creationId="{756C3857-F875-F338-98B4-C91145B39222}"/>
          </ac:spMkLst>
        </pc:spChg>
        <pc:spChg chg="add mod">
          <ac:chgData name="준형 김" userId="293144a243dbb135" providerId="LiveId" clId="{A70522B6-10F8-43FB-93AA-3DD00259491E}" dt="2024-12-13T08:23:15.055" v="4903" actId="164"/>
          <ac:spMkLst>
            <pc:docMk/>
            <pc:sldMk cId="2710231291" sldId="275"/>
            <ac:spMk id="53" creationId="{C39652C3-D805-4A90-446D-2FDE24C3E729}"/>
          </ac:spMkLst>
        </pc:spChg>
        <pc:spChg chg="add mod">
          <ac:chgData name="준형 김" userId="293144a243dbb135" providerId="LiveId" clId="{A70522B6-10F8-43FB-93AA-3DD00259491E}" dt="2024-12-13T08:23:15.055" v="4903" actId="164"/>
          <ac:spMkLst>
            <pc:docMk/>
            <pc:sldMk cId="2710231291" sldId="275"/>
            <ac:spMk id="54" creationId="{E8C638E5-3D6A-14C5-604F-406C0B9A4A74}"/>
          </ac:spMkLst>
        </pc:spChg>
        <pc:spChg chg="add mod">
          <ac:chgData name="준형 김" userId="293144a243dbb135" providerId="LiveId" clId="{A70522B6-10F8-43FB-93AA-3DD00259491E}" dt="2024-12-13T08:23:15.055" v="4903" actId="164"/>
          <ac:spMkLst>
            <pc:docMk/>
            <pc:sldMk cId="2710231291" sldId="275"/>
            <ac:spMk id="55" creationId="{D6761D76-91E7-EB7C-2AA1-C911EA7C303E}"/>
          </ac:spMkLst>
        </pc:spChg>
        <pc:spChg chg="add mod">
          <ac:chgData name="준형 김" userId="293144a243dbb135" providerId="LiveId" clId="{A70522B6-10F8-43FB-93AA-3DD00259491E}" dt="2024-12-13T08:23:15.055" v="4903" actId="164"/>
          <ac:spMkLst>
            <pc:docMk/>
            <pc:sldMk cId="2710231291" sldId="275"/>
            <ac:spMk id="56" creationId="{48CFCD93-376A-BEEF-7D9D-44D470E2ABC3}"/>
          </ac:spMkLst>
        </pc:spChg>
        <pc:spChg chg="add mod topLvl">
          <ac:chgData name="준형 김" userId="293144a243dbb135" providerId="LiveId" clId="{A70522B6-10F8-43FB-93AA-3DD00259491E}" dt="2024-12-22T10:06:14.894" v="15045" actId="1076"/>
          <ac:spMkLst>
            <pc:docMk/>
            <pc:sldMk cId="2710231291" sldId="275"/>
            <ac:spMk id="59" creationId="{D38FE3A2-5730-FF5C-D7B6-751173F9A227}"/>
          </ac:spMkLst>
        </pc:spChg>
        <pc:spChg chg="add mod">
          <ac:chgData name="준형 김" userId="293144a243dbb135" providerId="LiveId" clId="{A70522B6-10F8-43FB-93AA-3DD00259491E}" dt="2024-12-13T08:29:18.860" v="4977" actId="164"/>
          <ac:spMkLst>
            <pc:docMk/>
            <pc:sldMk cId="2710231291" sldId="275"/>
            <ac:spMk id="61" creationId="{136410FA-6472-221F-BEC8-1738CE0D486A}"/>
          </ac:spMkLst>
        </pc:spChg>
        <pc:spChg chg="add mod">
          <ac:chgData name="준형 김" userId="293144a243dbb135" providerId="LiveId" clId="{A70522B6-10F8-43FB-93AA-3DD00259491E}" dt="2024-12-13T08:29:18.860" v="4977" actId="164"/>
          <ac:spMkLst>
            <pc:docMk/>
            <pc:sldMk cId="2710231291" sldId="275"/>
            <ac:spMk id="62" creationId="{6949828E-111C-A194-B015-3B58911F0939}"/>
          </ac:spMkLst>
        </pc:spChg>
        <pc:spChg chg="add mod">
          <ac:chgData name="준형 김" userId="293144a243dbb135" providerId="LiveId" clId="{A70522B6-10F8-43FB-93AA-3DD00259491E}" dt="2024-12-13T08:29:18.860" v="4977" actId="164"/>
          <ac:spMkLst>
            <pc:docMk/>
            <pc:sldMk cId="2710231291" sldId="275"/>
            <ac:spMk id="63" creationId="{86D6C808-C3F1-61F6-883F-627C4763E240}"/>
          </ac:spMkLst>
        </pc:spChg>
        <pc:spChg chg="add mod">
          <ac:chgData name="준형 김" userId="293144a243dbb135" providerId="LiveId" clId="{A70522B6-10F8-43FB-93AA-3DD00259491E}" dt="2024-12-13T08:29:18.860" v="4977" actId="164"/>
          <ac:spMkLst>
            <pc:docMk/>
            <pc:sldMk cId="2710231291" sldId="275"/>
            <ac:spMk id="1027" creationId="{D820D4D1-7520-D945-1C3A-095134B20BBB}"/>
          </ac:spMkLst>
        </pc:spChg>
        <pc:spChg chg="add mod topLvl">
          <ac:chgData name="준형 김" userId="293144a243dbb135" providerId="LiveId" clId="{A70522B6-10F8-43FB-93AA-3DD00259491E}" dt="2024-12-13T08:58:29.890" v="5101" actId="165"/>
          <ac:spMkLst>
            <pc:docMk/>
            <pc:sldMk cId="2710231291" sldId="275"/>
            <ac:spMk id="1041" creationId="{43302CA3-2BE0-7FF1-0963-E094CE61B375}"/>
          </ac:spMkLst>
        </pc:spChg>
        <pc:spChg chg="add mod topLvl">
          <ac:chgData name="준형 김" userId="293144a243dbb135" providerId="LiveId" clId="{A70522B6-10F8-43FB-93AA-3DD00259491E}" dt="2024-12-13T08:58:29.890" v="5101" actId="165"/>
          <ac:spMkLst>
            <pc:docMk/>
            <pc:sldMk cId="2710231291" sldId="275"/>
            <ac:spMk id="1043" creationId="{A97E83D7-50B2-8CAB-919D-11C689524694}"/>
          </ac:spMkLst>
        </pc:spChg>
        <pc:spChg chg="add mod">
          <ac:chgData name="준형 김" userId="293144a243dbb135" providerId="LiveId" clId="{A70522B6-10F8-43FB-93AA-3DD00259491E}" dt="2024-12-13T09:13:14.399" v="5195" actId="164"/>
          <ac:spMkLst>
            <pc:docMk/>
            <pc:sldMk cId="2710231291" sldId="275"/>
            <ac:spMk id="1069" creationId="{962E2CE5-96F4-D6CF-A38C-DCEA7428D659}"/>
          </ac:spMkLst>
        </pc:spChg>
        <pc:spChg chg="add mod">
          <ac:chgData name="준형 김" userId="293144a243dbb135" providerId="LiveId" clId="{A70522B6-10F8-43FB-93AA-3DD00259491E}" dt="2024-12-13T09:13:21.302" v="5196" actId="164"/>
          <ac:spMkLst>
            <pc:docMk/>
            <pc:sldMk cId="2710231291" sldId="275"/>
            <ac:spMk id="1070" creationId="{B63D5940-BDCD-80FA-0A0B-1B46B782DF71}"/>
          </ac:spMkLst>
        </pc:spChg>
        <pc:spChg chg="add mod">
          <ac:chgData name="준형 김" userId="293144a243dbb135" providerId="LiveId" clId="{A70522B6-10F8-43FB-93AA-3DD00259491E}" dt="2024-12-13T09:13:14.399" v="5195" actId="164"/>
          <ac:spMkLst>
            <pc:docMk/>
            <pc:sldMk cId="2710231291" sldId="275"/>
            <ac:spMk id="1071" creationId="{F4E9A987-C546-0A2B-F540-136E1D455130}"/>
          </ac:spMkLst>
        </pc:spChg>
        <pc:spChg chg="add mod">
          <ac:chgData name="준형 김" userId="293144a243dbb135" providerId="LiveId" clId="{A70522B6-10F8-43FB-93AA-3DD00259491E}" dt="2024-12-13T09:13:21.302" v="5196" actId="164"/>
          <ac:spMkLst>
            <pc:docMk/>
            <pc:sldMk cId="2710231291" sldId="275"/>
            <ac:spMk id="1072" creationId="{A4ADFDE3-DE5B-22D6-FEAD-9AEC86988FF5}"/>
          </ac:spMkLst>
        </pc:spChg>
        <pc:spChg chg="add mod">
          <ac:chgData name="준형 김" userId="293144a243dbb135" providerId="LiveId" clId="{A70522B6-10F8-43FB-93AA-3DD00259491E}" dt="2024-12-17T01:24:14.751" v="7592" actId="6549"/>
          <ac:spMkLst>
            <pc:docMk/>
            <pc:sldMk cId="2710231291" sldId="275"/>
            <ac:spMk id="1075" creationId="{41F82B1D-33AB-5E58-A0C2-34C9ACCBC78D}"/>
          </ac:spMkLst>
        </pc:spChg>
        <pc:spChg chg="add mod">
          <ac:chgData name="준형 김" userId="293144a243dbb135" providerId="LiveId" clId="{A70522B6-10F8-43FB-93AA-3DD00259491E}" dt="2024-12-13T09:34:50.456" v="5408" actId="1076"/>
          <ac:spMkLst>
            <pc:docMk/>
            <pc:sldMk cId="2710231291" sldId="275"/>
            <ac:spMk id="1076" creationId="{1B11729D-5AED-C5F9-BF14-32E4FD43594F}"/>
          </ac:spMkLst>
        </pc:spChg>
        <pc:grpChg chg="add del mod ord">
          <ac:chgData name="준형 김" userId="293144a243dbb135" providerId="LiveId" clId="{A70522B6-10F8-43FB-93AA-3DD00259491E}" dt="2025-01-06T04:23:32.353" v="29616" actId="478"/>
          <ac:grpSpMkLst>
            <pc:docMk/>
            <pc:sldMk cId="2710231291" sldId="275"/>
            <ac:grpSpMk id="52" creationId="{8ABC2BB4-6E49-4506-3D47-BDB05EB29BB8}"/>
          </ac:grpSpMkLst>
        </pc:grpChg>
        <pc:grpChg chg="add mod ord">
          <ac:chgData name="준형 김" userId="293144a243dbb135" providerId="LiveId" clId="{A70522B6-10F8-43FB-93AA-3DD00259491E}" dt="2024-12-13T08:32:25.186" v="4994" actId="166"/>
          <ac:grpSpMkLst>
            <pc:docMk/>
            <pc:sldMk cId="2710231291" sldId="275"/>
            <ac:grpSpMk id="57" creationId="{7FD686DA-37AE-E113-BD4E-93654B9C7E3F}"/>
          </ac:grpSpMkLst>
        </pc:grpChg>
        <pc:grpChg chg="add mod">
          <ac:chgData name="준형 김" userId="293144a243dbb135" providerId="LiveId" clId="{A70522B6-10F8-43FB-93AA-3DD00259491E}" dt="2024-12-13T08:29:18.860" v="4977" actId="164"/>
          <ac:grpSpMkLst>
            <pc:docMk/>
            <pc:sldMk cId="2710231291" sldId="275"/>
            <ac:grpSpMk id="1028" creationId="{C8B5DC54-79AD-E720-B807-55A0F9A64074}"/>
          </ac:grpSpMkLst>
        </pc:grpChg>
        <pc:grpChg chg="add mod">
          <ac:chgData name="준형 김" userId="293144a243dbb135" providerId="LiveId" clId="{A70522B6-10F8-43FB-93AA-3DD00259491E}" dt="2024-12-13T09:13:14.399" v="5195" actId="164"/>
          <ac:grpSpMkLst>
            <pc:docMk/>
            <pc:sldMk cId="2710231291" sldId="275"/>
            <ac:grpSpMk id="1073" creationId="{7A2EF614-A601-02D5-565F-511470DE8BD4}"/>
          </ac:grpSpMkLst>
        </pc:grpChg>
        <pc:grpChg chg="add mod">
          <ac:chgData name="준형 김" userId="293144a243dbb135" providerId="LiveId" clId="{A70522B6-10F8-43FB-93AA-3DD00259491E}" dt="2024-12-13T09:13:21.302" v="5196" actId="164"/>
          <ac:grpSpMkLst>
            <pc:docMk/>
            <pc:sldMk cId="2710231291" sldId="275"/>
            <ac:grpSpMk id="1074" creationId="{36B2D1F4-5B66-7EBA-1129-8B062CD486CC}"/>
          </ac:grpSpMkLst>
        </pc:grpChg>
        <pc:cxnChg chg="add mod">
          <ac:chgData name="준형 김" userId="293144a243dbb135" providerId="LiveId" clId="{A70522B6-10F8-43FB-93AA-3DD00259491E}" dt="2024-12-13T08:52:48.364" v="5100" actId="693"/>
          <ac:cxnSpMkLst>
            <pc:docMk/>
            <pc:sldMk cId="2710231291" sldId="275"/>
            <ac:cxnSpMk id="33" creationId="{BC4B4C0B-DE9F-8B16-E631-A96B9411E59F}"/>
          </ac:cxnSpMkLst>
        </pc:cxnChg>
        <pc:cxnChg chg="add mod">
          <ac:chgData name="준형 김" userId="293144a243dbb135" providerId="LiveId" clId="{A70522B6-10F8-43FB-93AA-3DD00259491E}" dt="2024-12-13T08:52:48.364" v="5100" actId="693"/>
          <ac:cxnSpMkLst>
            <pc:docMk/>
            <pc:sldMk cId="2710231291" sldId="275"/>
            <ac:cxnSpMk id="39" creationId="{0DD10CCC-0BC9-E0FE-4766-4E6B24DA1DAB}"/>
          </ac:cxnSpMkLst>
        </pc:cxnChg>
        <pc:cxnChg chg="add mod">
          <ac:chgData name="준형 김" userId="293144a243dbb135" providerId="LiveId" clId="{A70522B6-10F8-43FB-93AA-3DD00259491E}" dt="2024-12-13T08:52:48.364" v="5100" actId="693"/>
          <ac:cxnSpMkLst>
            <pc:docMk/>
            <pc:sldMk cId="2710231291" sldId="275"/>
            <ac:cxnSpMk id="43" creationId="{9801B125-2918-B24B-2177-5F36067FD162}"/>
          </ac:cxnSpMkLst>
        </pc:cxnChg>
        <pc:cxnChg chg="add mod">
          <ac:chgData name="준형 김" userId="293144a243dbb135" providerId="LiveId" clId="{A70522B6-10F8-43FB-93AA-3DD00259491E}" dt="2024-12-13T08:52:48.364" v="5100" actId="693"/>
          <ac:cxnSpMkLst>
            <pc:docMk/>
            <pc:sldMk cId="2710231291" sldId="275"/>
            <ac:cxnSpMk id="47" creationId="{C1ABD100-602C-BF88-40F5-311DF46F6AA3}"/>
          </ac:cxnSpMkLst>
        </pc:cxnChg>
        <pc:cxnChg chg="add mod">
          <ac:chgData name="준형 김" userId="293144a243dbb135" providerId="LiveId" clId="{A70522B6-10F8-43FB-93AA-3DD00259491E}" dt="2024-12-13T09:01:36.485" v="5129" actId="552"/>
          <ac:cxnSpMkLst>
            <pc:docMk/>
            <pc:sldMk cId="2710231291" sldId="275"/>
            <ac:cxnSpMk id="1050" creationId="{F67FF827-9AF8-5448-3A02-CB46C6231712}"/>
          </ac:cxnSpMkLst>
        </pc:cxnChg>
        <pc:cxnChg chg="add mod">
          <ac:chgData name="준형 김" userId="293144a243dbb135" providerId="LiveId" clId="{A70522B6-10F8-43FB-93AA-3DD00259491E}" dt="2024-12-13T09:01:36.485" v="5129" actId="552"/>
          <ac:cxnSpMkLst>
            <pc:docMk/>
            <pc:sldMk cId="2710231291" sldId="275"/>
            <ac:cxnSpMk id="1058" creationId="{C38C784B-5F8F-4445-AC82-F8BFBE06952A}"/>
          </ac:cxnSpMkLst>
        </pc:cxnChg>
        <pc:cxnChg chg="add mod">
          <ac:chgData name="준형 김" userId="293144a243dbb135" providerId="LiveId" clId="{A70522B6-10F8-43FB-93AA-3DD00259491E}" dt="2024-12-13T09:01:39.085" v="5130" actId="465"/>
          <ac:cxnSpMkLst>
            <pc:docMk/>
            <pc:sldMk cId="2710231291" sldId="275"/>
            <ac:cxnSpMk id="1064" creationId="{8D5D4211-4C45-1419-8394-499B3E60C10F}"/>
          </ac:cxnSpMkLst>
        </pc:cxnChg>
        <pc:cxnChg chg="add mod">
          <ac:chgData name="준형 김" userId="293144a243dbb135" providerId="LiveId" clId="{A70522B6-10F8-43FB-93AA-3DD00259491E}" dt="2024-12-13T09:01:39.085" v="5130" actId="465"/>
          <ac:cxnSpMkLst>
            <pc:docMk/>
            <pc:sldMk cId="2710231291" sldId="275"/>
            <ac:cxnSpMk id="1067" creationId="{DE2E94EC-2F28-0E8B-6F9C-192A0A39939B}"/>
          </ac:cxnSpMkLst>
        </pc:cxnChg>
      </pc:sldChg>
      <pc:sldChg chg="modSp new del mod">
        <pc:chgData name="준형 김" userId="293144a243dbb135" providerId="LiveId" clId="{A70522B6-10F8-43FB-93AA-3DD00259491E}" dt="2024-12-12T04:49:15.561" v="2098" actId="47"/>
        <pc:sldMkLst>
          <pc:docMk/>
          <pc:sldMk cId="3230959972" sldId="275"/>
        </pc:sldMkLst>
      </pc:sldChg>
      <pc:sldChg chg="addSp delSp modSp new mod ord">
        <pc:chgData name="준형 김" userId="293144a243dbb135" providerId="LiveId" clId="{A70522B6-10F8-43FB-93AA-3DD00259491E}" dt="2024-12-25T12:27:46.838" v="17327" actId="20577"/>
        <pc:sldMkLst>
          <pc:docMk/>
          <pc:sldMk cId="977392910" sldId="276"/>
        </pc:sldMkLst>
      </pc:sldChg>
      <pc:sldChg chg="addSp delSp modSp new add del mod ord modClrScheme modAnim chgLayout">
        <pc:chgData name="준형 김" userId="293144a243dbb135" providerId="LiveId" clId="{A70522B6-10F8-43FB-93AA-3DD00259491E}" dt="2025-01-06T02:04:09.157" v="29376"/>
        <pc:sldMkLst>
          <pc:docMk/>
          <pc:sldMk cId="2140233087" sldId="277"/>
        </pc:sldMkLst>
        <pc:spChg chg="mod ord">
          <ac:chgData name="준형 김" userId="293144a243dbb135" providerId="LiveId" clId="{A70522B6-10F8-43FB-93AA-3DD00259491E}" dt="2025-01-04T06:46:36.653" v="27942" actId="700"/>
          <ac:spMkLst>
            <pc:docMk/>
            <pc:sldMk cId="2140233087" sldId="277"/>
            <ac:spMk id="2" creationId="{95F676A6-BF32-6129-DF0D-8CFF527C5417}"/>
          </ac:spMkLst>
        </pc:spChg>
        <pc:spChg chg="add mod">
          <ac:chgData name="준형 김" userId="293144a243dbb135" providerId="LiveId" clId="{A70522B6-10F8-43FB-93AA-3DD00259491E}" dt="2024-12-31T00:24:49.408" v="24297" actId="1076"/>
          <ac:spMkLst>
            <pc:docMk/>
            <pc:sldMk cId="2140233087" sldId="277"/>
            <ac:spMk id="3" creationId="{B8F7D477-AA77-F47E-5B7A-CBFF66084DDF}"/>
          </ac:spMkLst>
        </pc:spChg>
        <pc:spChg chg="add mod">
          <ac:chgData name="준형 김" userId="293144a243dbb135" providerId="LiveId" clId="{A70522B6-10F8-43FB-93AA-3DD00259491E}" dt="2024-12-31T00:24:24.960" v="24292" actId="1076"/>
          <ac:spMkLst>
            <pc:docMk/>
            <pc:sldMk cId="2140233087" sldId="277"/>
            <ac:spMk id="4" creationId="{98FA4AAE-FAAF-EAAC-8912-8E256F3E9C04}"/>
          </ac:spMkLst>
        </pc:spChg>
        <pc:spChg chg="mod ord">
          <ac:chgData name="준형 김" userId="293144a243dbb135" providerId="LiveId" clId="{A70522B6-10F8-43FB-93AA-3DD00259491E}" dt="2025-01-04T06:46:36.653" v="27942" actId="700"/>
          <ac:spMkLst>
            <pc:docMk/>
            <pc:sldMk cId="2140233087" sldId="277"/>
            <ac:spMk id="6" creationId="{F08C6417-C4F4-7683-6FB5-1527B95361DF}"/>
          </ac:spMkLst>
        </pc:spChg>
        <pc:spChg chg="add del mod topLvl">
          <ac:chgData name="준형 김" userId="293144a243dbb135" providerId="LiveId" clId="{A70522B6-10F8-43FB-93AA-3DD00259491E}" dt="2024-12-22T08:33:02.619" v="14446" actId="14100"/>
          <ac:spMkLst>
            <pc:docMk/>
            <pc:sldMk cId="2140233087" sldId="277"/>
            <ac:spMk id="8" creationId="{80F7A3A2-3F21-D618-9E55-8B72907963BA}"/>
          </ac:spMkLst>
        </pc:spChg>
        <pc:spChg chg="add mod">
          <ac:chgData name="준형 김" userId="293144a243dbb135" providerId="LiveId" clId="{A70522B6-10F8-43FB-93AA-3DD00259491E}" dt="2024-12-31T00:24:31.568" v="24294" actId="14100"/>
          <ac:spMkLst>
            <pc:docMk/>
            <pc:sldMk cId="2140233087" sldId="277"/>
            <ac:spMk id="13" creationId="{6C8A2600-1D24-D190-3D54-D15C6B9BCB86}"/>
          </ac:spMkLst>
        </pc:spChg>
        <pc:spChg chg="add mod">
          <ac:chgData name="준형 김" userId="293144a243dbb135" providerId="LiveId" clId="{A70522B6-10F8-43FB-93AA-3DD00259491E}" dt="2024-12-22T09:25:58.399" v="14887" actId="6549"/>
          <ac:spMkLst>
            <pc:docMk/>
            <pc:sldMk cId="2140233087" sldId="277"/>
            <ac:spMk id="14" creationId="{617ED7D9-C812-5A27-D583-15DE94F26560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15" creationId="{867C79BF-891D-E4F9-44A4-B51A7F3A69E9}"/>
          </ac:spMkLst>
        </pc:spChg>
        <pc:spChg chg="add mod topLvl">
          <ac:chgData name="준형 김" userId="293144a243dbb135" providerId="LiveId" clId="{A70522B6-10F8-43FB-93AA-3DD00259491E}" dt="2024-12-31T00:24:02.992" v="24290" actId="14100"/>
          <ac:spMkLst>
            <pc:docMk/>
            <pc:sldMk cId="2140233087" sldId="277"/>
            <ac:spMk id="16" creationId="{ADB50B4A-B6F6-98CB-9731-8C0F7463A252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17" creationId="{6ED79227-D089-86A9-D5B7-50FC6A998DB9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70" creationId="{7E33CF35-462D-DF97-0DA4-2C5438654BD5}"/>
          </ac:spMkLst>
        </pc:spChg>
        <pc:spChg chg="add mod ord">
          <ac:chgData name="준형 김" userId="293144a243dbb135" providerId="LiveId" clId="{A70522B6-10F8-43FB-93AA-3DD00259491E}" dt="2024-12-22T09:44:11.844" v="15013" actId="164"/>
          <ac:spMkLst>
            <pc:docMk/>
            <pc:sldMk cId="2140233087" sldId="277"/>
            <ac:spMk id="71" creationId="{54C5C561-45D3-34EE-E95D-F42E55CD5CC6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72" creationId="{80314DC4-3F15-4C41-2B9B-97E79DF537AB}"/>
          </ac:spMkLst>
        </pc:spChg>
        <pc:spChg chg="add mo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73" creationId="{36421C93-5EE4-C805-D751-D9799FCF6A5F}"/>
          </ac:spMkLst>
        </pc:spChg>
        <pc:spChg chg="add mod or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91" creationId="{50E5E97D-565D-2532-1E38-8F3AB8F10DE2}"/>
          </ac:spMkLst>
        </pc:spChg>
        <pc:spChg chg="add mod or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92" creationId="{F46F1343-FAF6-A654-EEB5-C4765F62276F}"/>
          </ac:spMkLst>
        </pc:spChg>
        <pc:spChg chg="add mod ord">
          <ac:chgData name="준형 김" userId="293144a243dbb135" providerId="LiveId" clId="{A70522B6-10F8-43FB-93AA-3DD00259491E}" dt="2024-12-22T09:44:11.844" v="15013" actId="164"/>
          <ac:spMkLst>
            <pc:docMk/>
            <pc:sldMk cId="2140233087" sldId="277"/>
            <ac:spMk id="93" creationId="{8FFB10DE-35EC-BE15-1ADD-779753EDA478}"/>
          </ac:spMkLst>
        </pc:spChg>
        <pc:spChg chg="add mod or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94" creationId="{A06426E8-98FD-659F-7F97-2D925D09097A}"/>
          </ac:spMkLst>
        </pc:spChg>
        <pc:spChg chg="add mod ord topLvl">
          <ac:chgData name="준형 김" userId="293144a243dbb135" providerId="LiveId" clId="{A70522B6-10F8-43FB-93AA-3DD00259491E}" dt="2024-12-30T00:39:40.214" v="23218" actId="164"/>
          <ac:spMkLst>
            <pc:docMk/>
            <pc:sldMk cId="2140233087" sldId="277"/>
            <ac:spMk id="95" creationId="{F959E1E4-6AEE-0E21-9E1F-214AA98C8AE1}"/>
          </ac:spMkLst>
        </pc:spChg>
        <pc:spChg chg="mod">
          <ac:chgData name="준형 김" userId="293144a243dbb135" providerId="LiveId" clId="{A70522B6-10F8-43FB-93AA-3DD00259491E}" dt="2024-12-22T09:13:56.192" v="14795" actId="1076"/>
          <ac:spMkLst>
            <pc:docMk/>
            <pc:sldMk cId="2140233087" sldId="277"/>
            <ac:spMk id="103" creationId="{47EF2A97-5DDE-8E6D-A9C7-57DF138D588B}"/>
          </ac:spMkLst>
        </pc:spChg>
        <pc:spChg chg="add mod">
          <ac:chgData name="준형 김" userId="293144a243dbb135" providerId="LiveId" clId="{A70522B6-10F8-43FB-93AA-3DD00259491E}" dt="2024-12-22T09:13:56.192" v="14795" actId="1076"/>
          <ac:spMkLst>
            <pc:docMk/>
            <pc:sldMk cId="2140233087" sldId="277"/>
            <ac:spMk id="104" creationId="{050A3DFC-E51C-7194-9795-F11A26E1348E}"/>
          </ac:spMkLst>
        </pc:spChg>
        <pc:spChg chg="add mod">
          <ac:chgData name="준형 김" userId="293144a243dbb135" providerId="LiveId" clId="{A70522B6-10F8-43FB-93AA-3DD00259491E}" dt="2024-12-22T09:13:56.192" v="14795" actId="1076"/>
          <ac:spMkLst>
            <pc:docMk/>
            <pc:sldMk cId="2140233087" sldId="277"/>
            <ac:spMk id="105" creationId="{5CE4DA4C-7CE6-8BA9-4224-1AE4E2A6082D}"/>
          </ac:spMkLst>
        </pc:spChg>
        <pc:spChg chg="add mod">
          <ac:chgData name="준형 김" userId="293144a243dbb135" providerId="LiveId" clId="{A70522B6-10F8-43FB-93AA-3DD00259491E}" dt="2024-12-22T09:41:23.217" v="15002" actId="1582"/>
          <ac:spMkLst>
            <pc:docMk/>
            <pc:sldMk cId="2140233087" sldId="277"/>
            <ac:spMk id="111" creationId="{AEBEBDD4-40A7-A61F-85D3-56B30BFECB06}"/>
          </ac:spMkLst>
        </pc:spChg>
        <pc:spChg chg="add 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4" creationId="{44B7603B-99B5-A9EF-49D2-EE103DD39C76}"/>
          </ac:spMkLst>
        </pc:spChg>
        <pc:spChg chg="add 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5" creationId="{5C11E8AC-3406-816E-DB85-74458E9D2C0B}"/>
          </ac:spMkLst>
        </pc:spChg>
        <pc:spChg chg="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6" creationId="{199752DC-CA7F-D1F8-4FAA-F5FC34FA7669}"/>
          </ac:spMkLst>
        </pc:spChg>
        <pc:spChg chg="add 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7" creationId="{75CB96CA-4E7D-6D8A-F1F7-16A70559BD55}"/>
          </ac:spMkLst>
        </pc:spChg>
        <pc:spChg chg="mod">
          <ac:chgData name="준형 김" userId="293144a243dbb135" providerId="LiveId" clId="{A70522B6-10F8-43FB-93AA-3DD00259491E}" dt="2024-12-22T09:40:59.071" v="15000" actId="208"/>
          <ac:spMkLst>
            <pc:docMk/>
            <pc:sldMk cId="2140233087" sldId="277"/>
            <ac:spMk id="118" creationId="{ADBF27CC-4F96-FC37-5CA0-A5382593D5B2}"/>
          </ac:spMkLst>
        </pc:spChg>
        <pc:spChg chg="add mod ord">
          <ac:chgData name="준형 김" userId="293144a243dbb135" providerId="LiveId" clId="{A70522B6-10F8-43FB-93AA-3DD00259491E}" dt="2024-12-30T00:40:09.796" v="23223" actId="166"/>
          <ac:spMkLst>
            <pc:docMk/>
            <pc:sldMk cId="2140233087" sldId="277"/>
            <ac:spMk id="137" creationId="{DD06E0DB-C21F-89F5-B44C-FD457F7643A0}"/>
          </ac:spMkLst>
        </pc:spChg>
        <pc:grpChg chg="mod ord">
          <ac:chgData name="준형 김" userId="293144a243dbb135" providerId="LiveId" clId="{A70522B6-10F8-43FB-93AA-3DD00259491E}" dt="2024-12-31T00:24:40.598" v="24296" actId="1076"/>
          <ac:grpSpMkLst>
            <pc:docMk/>
            <pc:sldMk cId="2140233087" sldId="277"/>
            <ac:grpSpMk id="5" creationId="{D70FFFD6-04D7-60A4-EF36-7D52A4B4DDF3}"/>
          </ac:grpSpMkLst>
        </pc:grpChg>
        <pc:cxnChg chg="add mod ord">
          <ac:chgData name="준형 김" userId="293144a243dbb135" providerId="LiveId" clId="{A70522B6-10F8-43FB-93AA-3DD00259491E}" dt="2024-12-22T09:32:45.613" v="14941" actId="14100"/>
          <ac:cxnSpMkLst>
            <pc:docMk/>
            <pc:sldMk cId="2140233087" sldId="277"/>
            <ac:cxnSpMk id="28" creationId="{16DA7258-AB94-0E11-0384-5F14AA5D24FD}"/>
          </ac:cxnSpMkLst>
        </pc:cxnChg>
        <pc:cxnChg chg="add mod">
          <ac:chgData name="준형 김" userId="293144a243dbb135" providerId="LiveId" clId="{A70522B6-10F8-43FB-93AA-3DD00259491E}" dt="2024-12-22T09:40:02.263" v="14996" actId="14100"/>
          <ac:cxnSpMkLst>
            <pc:docMk/>
            <pc:sldMk cId="2140233087" sldId="277"/>
            <ac:cxnSpMk id="127" creationId="{6567BD43-E9F3-B844-FEE7-FF7144504083}"/>
          </ac:cxnSpMkLst>
        </pc:cxnChg>
        <pc:cxnChg chg="add mod">
          <ac:chgData name="준형 김" userId="293144a243dbb135" providerId="LiveId" clId="{A70522B6-10F8-43FB-93AA-3DD00259491E}" dt="2024-12-22T09:30:34.704" v="14928" actId="14100"/>
          <ac:cxnSpMkLst>
            <pc:docMk/>
            <pc:sldMk cId="2140233087" sldId="277"/>
            <ac:cxnSpMk id="128" creationId="{3DAAE6F0-5C12-5A96-E4FE-0AD503FDA1F2}"/>
          </ac:cxnSpMkLst>
        </pc:cxnChg>
        <pc:cxnChg chg="add mod">
          <ac:chgData name="준형 김" userId="293144a243dbb135" providerId="LiveId" clId="{A70522B6-10F8-43FB-93AA-3DD00259491E}" dt="2024-12-22T09:30:37.991" v="14929" actId="14100"/>
          <ac:cxnSpMkLst>
            <pc:docMk/>
            <pc:sldMk cId="2140233087" sldId="277"/>
            <ac:cxnSpMk id="129" creationId="{C64A470C-23B7-B585-7263-DFBBE5DAF6A5}"/>
          </ac:cxnSpMkLst>
        </pc:cxnChg>
        <pc:cxnChg chg="add mod">
          <ac:chgData name="준형 김" userId="293144a243dbb135" providerId="LiveId" clId="{A70522B6-10F8-43FB-93AA-3DD00259491E}" dt="2024-12-22T09:30:43.135" v="14931" actId="14100"/>
          <ac:cxnSpMkLst>
            <pc:docMk/>
            <pc:sldMk cId="2140233087" sldId="277"/>
            <ac:cxnSpMk id="130" creationId="{25AAC81B-2A5D-99F5-54BC-35F7C7737DC9}"/>
          </ac:cxnSpMkLst>
        </pc:cxnChg>
        <pc:cxnChg chg="add mod">
          <ac:chgData name="준형 김" userId="293144a243dbb135" providerId="LiveId" clId="{A70522B6-10F8-43FB-93AA-3DD00259491E}" dt="2024-12-22T09:30:55.728" v="14934" actId="14100"/>
          <ac:cxnSpMkLst>
            <pc:docMk/>
            <pc:sldMk cId="2140233087" sldId="277"/>
            <ac:cxnSpMk id="131" creationId="{E1F673D0-5088-DC5A-986E-7CC5E1FA88EA}"/>
          </ac:cxnSpMkLst>
        </pc:cxnChg>
        <pc:cxnChg chg="add mod">
          <ac:chgData name="준형 김" userId="293144a243dbb135" providerId="LiveId" clId="{A70522B6-10F8-43FB-93AA-3DD00259491E}" dt="2024-12-22T09:40:10.367" v="14997" actId="14100"/>
          <ac:cxnSpMkLst>
            <pc:docMk/>
            <pc:sldMk cId="2140233087" sldId="277"/>
            <ac:cxnSpMk id="132" creationId="{E7E94D6B-CFAC-A521-B084-DEEEA14B649A}"/>
          </ac:cxnSpMkLst>
        </pc:cxnChg>
        <pc:cxnChg chg="add mod">
          <ac:chgData name="준형 김" userId="293144a243dbb135" providerId="LiveId" clId="{A70522B6-10F8-43FB-93AA-3DD00259491E}" dt="2024-12-22T09:30:58.943" v="14935" actId="14100"/>
          <ac:cxnSpMkLst>
            <pc:docMk/>
            <pc:sldMk cId="2140233087" sldId="277"/>
            <ac:cxnSpMk id="133" creationId="{FA2F553F-93CE-0535-D88D-807B9A24951D}"/>
          </ac:cxnSpMkLst>
        </pc:cxnChg>
        <pc:cxnChg chg="add mod">
          <ac:chgData name="준형 김" userId="293144a243dbb135" providerId="LiveId" clId="{A70522B6-10F8-43FB-93AA-3DD00259491E}" dt="2024-12-22T09:31:03.335" v="14936" actId="14100"/>
          <ac:cxnSpMkLst>
            <pc:docMk/>
            <pc:sldMk cId="2140233087" sldId="277"/>
            <ac:cxnSpMk id="134" creationId="{428E005E-D12D-F4B1-D8A2-3A18C5828291}"/>
          </ac:cxnSpMkLst>
        </pc:cxnChg>
        <pc:cxnChg chg="add mod">
          <ac:chgData name="준형 김" userId="293144a243dbb135" providerId="LiveId" clId="{A70522B6-10F8-43FB-93AA-3DD00259491E}" dt="2024-12-22T09:31:06.791" v="14937" actId="14100"/>
          <ac:cxnSpMkLst>
            <pc:docMk/>
            <pc:sldMk cId="2140233087" sldId="277"/>
            <ac:cxnSpMk id="135" creationId="{5A651D9E-0128-FB07-110E-0CB07FEF2041}"/>
          </ac:cxnSpMkLst>
        </pc:cxnChg>
        <pc:cxnChg chg="add mod">
          <ac:chgData name="준형 김" userId="293144a243dbb135" providerId="LiveId" clId="{A70522B6-10F8-43FB-93AA-3DD00259491E}" dt="2024-12-24T02:47:12.053" v="16212" actId="1076"/>
          <ac:cxnSpMkLst>
            <pc:docMk/>
            <pc:sldMk cId="2140233087" sldId="277"/>
            <ac:cxnSpMk id="170" creationId="{6DD43BDB-BFC5-1A1F-04EE-F50423343719}"/>
          </ac:cxnSpMkLst>
        </pc:cxnChg>
        <pc:cxnChg chg="add mod">
          <ac:chgData name="준형 김" userId="293144a243dbb135" providerId="LiveId" clId="{A70522B6-10F8-43FB-93AA-3DD00259491E}" dt="2024-12-24T02:47:12.053" v="16212" actId="1076"/>
          <ac:cxnSpMkLst>
            <pc:docMk/>
            <pc:sldMk cId="2140233087" sldId="277"/>
            <ac:cxnSpMk id="171" creationId="{8E9DB444-2D48-4387-5EBA-5E4432F866CB}"/>
          </ac:cxnSpMkLst>
        </pc:cxnChg>
        <pc:cxnChg chg="add mod">
          <ac:chgData name="준형 김" userId="293144a243dbb135" providerId="LiveId" clId="{A70522B6-10F8-43FB-93AA-3DD00259491E}" dt="2024-12-24T02:47:12.053" v="16212" actId="1076"/>
          <ac:cxnSpMkLst>
            <pc:docMk/>
            <pc:sldMk cId="2140233087" sldId="277"/>
            <ac:cxnSpMk id="172" creationId="{8E3AFB51-B4DB-D913-0EB3-F2D6FCDF75F4}"/>
          </ac:cxnSpMkLst>
        </pc:cxnChg>
        <pc:cxnChg chg="add mod">
          <ac:chgData name="준형 김" userId="293144a243dbb135" providerId="LiveId" clId="{A70522B6-10F8-43FB-93AA-3DD00259491E}" dt="2024-12-24T02:47:12.053" v="16212" actId="1076"/>
          <ac:cxnSpMkLst>
            <pc:docMk/>
            <pc:sldMk cId="2140233087" sldId="277"/>
            <ac:cxnSpMk id="173" creationId="{62AFA2EF-DA77-EEAE-C9FB-B49024A1EAAB}"/>
          </ac:cxnSpMkLst>
        </pc:cxnChg>
        <pc:cxnChg chg="add mod">
          <ac:chgData name="준형 김" userId="293144a243dbb135" providerId="LiveId" clId="{A70522B6-10F8-43FB-93AA-3DD00259491E}" dt="2024-12-22T09:39:05.415" v="14994" actId="1076"/>
          <ac:cxnSpMkLst>
            <pc:docMk/>
            <pc:sldMk cId="2140233087" sldId="277"/>
            <ac:cxnSpMk id="176" creationId="{1728A160-B3A3-9BF1-023B-18DD3D439B89}"/>
          </ac:cxnSpMkLst>
        </pc:cxnChg>
        <pc:cxnChg chg="add mod">
          <ac:chgData name="준형 김" userId="293144a243dbb135" providerId="LiveId" clId="{A70522B6-10F8-43FB-93AA-3DD00259491E}" dt="2024-12-22T09:39:33.297" v="14995" actId="693"/>
          <ac:cxnSpMkLst>
            <pc:docMk/>
            <pc:sldMk cId="2140233087" sldId="277"/>
            <ac:cxnSpMk id="177" creationId="{11994223-0C31-EFEC-B67A-F01D7890AF5F}"/>
          </ac:cxnSpMkLst>
        </pc:cxnChg>
        <pc:cxnChg chg="add mod">
          <ac:chgData name="준형 김" userId="293144a243dbb135" providerId="LiveId" clId="{A70522B6-10F8-43FB-93AA-3DD00259491E}" dt="2024-12-22T09:39:33.297" v="14995" actId="693"/>
          <ac:cxnSpMkLst>
            <pc:docMk/>
            <pc:sldMk cId="2140233087" sldId="277"/>
            <ac:cxnSpMk id="178" creationId="{674B64F6-F79C-F5D4-BA92-3F9239A61383}"/>
          </ac:cxnSpMkLst>
        </pc:cxnChg>
        <pc:cxnChg chg="add mod">
          <ac:chgData name="준형 김" userId="293144a243dbb135" providerId="LiveId" clId="{A70522B6-10F8-43FB-93AA-3DD00259491E}" dt="2024-12-22T09:39:33.297" v="14995" actId="693"/>
          <ac:cxnSpMkLst>
            <pc:docMk/>
            <pc:sldMk cId="2140233087" sldId="277"/>
            <ac:cxnSpMk id="179" creationId="{E00E6F17-89D6-B2B9-2411-091A7FF77C3D}"/>
          </ac:cxnSpMkLst>
        </pc:cxnChg>
      </pc:sldChg>
      <pc:sldChg chg="modSp new mod ord">
        <pc:chgData name="준형 김" userId="293144a243dbb135" providerId="LiveId" clId="{A70522B6-10F8-43FB-93AA-3DD00259491E}" dt="2024-12-21T05:33:35.968" v="12394" actId="6549"/>
        <pc:sldMkLst>
          <pc:docMk/>
          <pc:sldMk cId="847223315" sldId="278"/>
        </pc:sldMkLst>
      </pc:sldChg>
      <pc:sldChg chg="modSp new del mod">
        <pc:chgData name="준형 김" userId="293144a243dbb135" providerId="LiveId" clId="{A70522B6-10F8-43FB-93AA-3DD00259491E}" dt="2024-12-17T02:11:41.353" v="7876" actId="47"/>
        <pc:sldMkLst>
          <pc:docMk/>
          <pc:sldMk cId="814909952" sldId="279"/>
        </pc:sldMkLst>
      </pc:sldChg>
      <pc:sldChg chg="addSp delSp modSp new mod modAnim">
        <pc:chgData name="준형 김" userId="293144a243dbb135" providerId="LiveId" clId="{A70522B6-10F8-43FB-93AA-3DD00259491E}" dt="2025-01-10T03:24:26.189" v="30434" actId="6549"/>
        <pc:sldMkLst>
          <pc:docMk/>
          <pc:sldMk cId="2346096758" sldId="280"/>
        </pc:sldMkLst>
        <pc:spChg chg="mod">
          <ac:chgData name="준형 김" userId="293144a243dbb135" providerId="LiveId" clId="{A70522B6-10F8-43FB-93AA-3DD00259491E}" dt="2025-01-10T03:24:26.189" v="30434" actId="6549"/>
          <ac:spMkLst>
            <pc:docMk/>
            <pc:sldMk cId="2346096758" sldId="280"/>
            <ac:spMk id="2" creationId="{F7C6EE09-FB97-321A-94DE-F58B4E36EA62}"/>
          </ac:spMkLst>
        </pc:spChg>
        <pc:picChg chg="add mod">
          <ac:chgData name="준형 김" userId="293144a243dbb135" providerId="LiveId" clId="{A70522B6-10F8-43FB-93AA-3DD00259491E}" dt="2025-01-03T02:18:15.813" v="27433" actId="1076"/>
          <ac:picMkLst>
            <pc:docMk/>
            <pc:sldMk cId="2346096758" sldId="280"/>
            <ac:picMk id="4" creationId="{DE78CE73-FED4-73A7-096C-3813426F49F7}"/>
          </ac:picMkLst>
        </pc:picChg>
      </pc:sldChg>
      <pc:sldChg chg="modSp new del mod">
        <pc:chgData name="준형 김" userId="293144a243dbb135" providerId="LiveId" clId="{A70522B6-10F8-43FB-93AA-3DD00259491E}" dt="2024-12-28T08:43:57.180" v="18113" actId="47"/>
        <pc:sldMkLst>
          <pc:docMk/>
          <pc:sldMk cId="2797162440" sldId="281"/>
        </pc:sldMkLst>
      </pc:sldChg>
      <pc:sldChg chg="modSp new del mod">
        <pc:chgData name="준형 김" userId="293144a243dbb135" providerId="LiveId" clId="{A70522B6-10F8-43FB-93AA-3DD00259491E}" dt="2024-12-28T08:44:41.806" v="18114" actId="47"/>
        <pc:sldMkLst>
          <pc:docMk/>
          <pc:sldMk cId="616882834" sldId="282"/>
        </pc:sldMkLst>
      </pc:sldChg>
      <pc:sldChg chg="addSp delSp modSp new mod modClrScheme modAnim chgLayout">
        <pc:chgData name="준형 김" userId="293144a243dbb135" providerId="LiveId" clId="{A70522B6-10F8-43FB-93AA-3DD00259491E}" dt="2025-01-06T02:28:21.652" v="29394"/>
        <pc:sldMkLst>
          <pc:docMk/>
          <pc:sldMk cId="2681765050" sldId="283"/>
        </pc:sldMkLst>
        <pc:spChg chg="mod ord">
          <ac:chgData name="준형 김" userId="293144a243dbb135" providerId="LiveId" clId="{A70522B6-10F8-43FB-93AA-3DD00259491E}" dt="2024-12-28T09:41:08.902" v="18868" actId="700"/>
          <ac:spMkLst>
            <pc:docMk/>
            <pc:sldMk cId="2681765050" sldId="283"/>
            <ac:spMk id="2" creationId="{EF622704-6B65-192E-D155-FD595EC887B7}"/>
          </ac:spMkLst>
        </pc:spChg>
        <pc:spChg chg="mod ord">
          <ac:chgData name="준형 김" userId="293144a243dbb135" providerId="LiveId" clId="{A70522B6-10F8-43FB-93AA-3DD00259491E}" dt="2025-01-06T02:28:21.652" v="29394"/>
          <ac:spMkLst>
            <pc:docMk/>
            <pc:sldMk cId="2681765050" sldId="283"/>
            <ac:spMk id="3" creationId="{7AD31D10-9633-56A6-2903-1C76DEE6FD3C}"/>
          </ac:spMkLst>
        </pc:spChg>
        <pc:spChg chg="add mod">
          <ac:chgData name="준형 김" userId="293144a243dbb135" providerId="LiveId" clId="{A70522B6-10F8-43FB-93AA-3DD00259491E}" dt="2024-12-28T09:43:58.292" v="18883" actId="164"/>
          <ac:spMkLst>
            <pc:docMk/>
            <pc:sldMk cId="2681765050" sldId="283"/>
            <ac:spMk id="7" creationId="{DCCC5D70-828A-804E-9CC0-33674CDDC61E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15" creationId="{1FAAB17F-3483-3762-7524-6B4935B8DC9E}"/>
          </ac:spMkLst>
        </pc:spChg>
        <pc:spChg chg="mod">
          <ac:chgData name="준형 김" userId="293144a243dbb135" providerId="LiveId" clId="{A70522B6-10F8-43FB-93AA-3DD00259491E}" dt="2024-12-29T11:57:29.932" v="23037" actId="207"/>
          <ac:spMkLst>
            <pc:docMk/>
            <pc:sldMk cId="2681765050" sldId="283"/>
            <ac:spMk id="16" creationId="{26F77654-E047-556E-C972-D7A25F1D5FE8}"/>
          </ac:spMkLst>
        </pc:spChg>
        <pc:spChg chg="mod">
          <ac:chgData name="준형 김" userId="293144a243dbb135" providerId="LiveId" clId="{A70522B6-10F8-43FB-93AA-3DD00259491E}" dt="2024-12-29T11:57:29.932" v="23037" actId="207"/>
          <ac:spMkLst>
            <pc:docMk/>
            <pc:sldMk cId="2681765050" sldId="283"/>
            <ac:spMk id="17" creationId="{2F9D5724-2468-8DF5-BF13-DFB2366D418C}"/>
          </ac:spMkLst>
        </pc:spChg>
        <pc:spChg chg="mod">
          <ac:chgData name="준형 김" userId="293144a243dbb135" providerId="LiveId" clId="{A70522B6-10F8-43FB-93AA-3DD00259491E}" dt="2024-12-29T11:57:29.932" v="23037" actId="207"/>
          <ac:spMkLst>
            <pc:docMk/>
            <pc:sldMk cId="2681765050" sldId="283"/>
            <ac:spMk id="18" creationId="{0B07A473-C52A-2C23-38B9-8F0E0C7C9B44}"/>
          </ac:spMkLst>
        </pc:spChg>
        <pc:spChg chg="mod">
          <ac:chgData name="준형 김" userId="293144a243dbb135" providerId="LiveId" clId="{A70522B6-10F8-43FB-93AA-3DD00259491E}" dt="2024-12-29T11:57:29.932" v="23037" actId="207"/>
          <ac:spMkLst>
            <pc:docMk/>
            <pc:sldMk cId="2681765050" sldId="283"/>
            <ac:spMk id="19" creationId="{59F53468-E0AC-C146-15D6-D5D15D5ABE8B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21" creationId="{9E7737F4-C560-1EFA-B70F-00CFD372539E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23" creationId="{8603B5AE-DF9C-A63C-D977-0388E90DFF4F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25" creationId="{670B7943-80B8-01ED-07B4-2F57AC4B4E86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28" creationId="{16B7D62A-0181-7B7B-5186-BFCADEBEE770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1" creationId="{634DFA11-D0F4-90C7-7C63-9603C1E1221C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2" creationId="{9AC5CA8A-56BA-8AE5-815B-1BCE79E858F9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3" creationId="{42084F2D-7073-69C9-4E96-861AC6C10288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6" creationId="{C494D65A-E03A-C763-172B-D3E049E551FE}"/>
          </ac:spMkLst>
        </pc:spChg>
        <pc:spChg chg="mod topLvl">
          <ac:chgData name="준형 김" userId="293144a243dbb135" providerId="LiveId" clId="{A70522B6-10F8-43FB-93AA-3DD00259491E}" dt="2024-12-29T11:57:37.001" v="23038" actId="164"/>
          <ac:spMkLst>
            <pc:docMk/>
            <pc:sldMk cId="2681765050" sldId="283"/>
            <ac:spMk id="37" creationId="{C4BEA7C8-CE90-F2A4-8721-7736CC2BAA1D}"/>
          </ac:spMkLst>
        </pc:spChg>
        <pc:grpChg chg="add mod">
          <ac:chgData name="준형 김" userId="293144a243dbb135" providerId="LiveId" clId="{A70522B6-10F8-43FB-93AA-3DD00259491E}" dt="2024-12-29T11:50:25.555" v="22969" actId="1076"/>
          <ac:grpSpMkLst>
            <pc:docMk/>
            <pc:sldMk cId="2681765050" sldId="283"/>
            <ac:grpSpMk id="8" creationId="{9A12BC82-3945-CB70-F0F3-CBA36A8B3BBF}"/>
          </ac:grpSpMkLst>
        </pc:grpChg>
        <pc:picChg chg="add mod ord">
          <ac:chgData name="준형 김" userId="293144a243dbb135" providerId="LiveId" clId="{A70522B6-10F8-43FB-93AA-3DD00259491E}" dt="2024-12-28T09:43:58.292" v="18883" actId="164"/>
          <ac:picMkLst>
            <pc:docMk/>
            <pc:sldMk cId="2681765050" sldId="283"/>
            <ac:picMk id="6" creationId="{52B0B0B1-4A34-8154-5188-CDB372C491D3}"/>
          </ac:picMkLst>
        </pc:picChg>
      </pc:sldChg>
      <pc:sldChg chg="modSp new del mod">
        <pc:chgData name="준형 김" userId="293144a243dbb135" providerId="LiveId" clId="{A70522B6-10F8-43FB-93AA-3DD00259491E}" dt="2024-12-28T09:54:01.427" v="18948" actId="47"/>
        <pc:sldMkLst>
          <pc:docMk/>
          <pc:sldMk cId="4115572284" sldId="284"/>
        </pc:sldMkLst>
      </pc:sldChg>
      <pc:sldChg chg="modSp new del mod">
        <pc:chgData name="준형 김" userId="293144a243dbb135" providerId="LiveId" clId="{A70522B6-10F8-43FB-93AA-3DD00259491E}" dt="2024-12-28T11:47:54.161" v="20765" actId="47"/>
        <pc:sldMkLst>
          <pc:docMk/>
          <pc:sldMk cId="2400180041" sldId="285"/>
        </pc:sldMkLst>
      </pc:sldChg>
      <pc:sldChg chg="modSp new del mod">
        <pc:chgData name="준형 김" userId="293144a243dbb135" providerId="LiveId" clId="{A70522B6-10F8-43FB-93AA-3DD00259491E}" dt="2024-12-18T03:01:46.291" v="8707" actId="47"/>
        <pc:sldMkLst>
          <pc:docMk/>
          <pc:sldMk cId="1936024551" sldId="286"/>
        </pc:sldMkLst>
      </pc:sldChg>
      <pc:sldChg chg="modSp new del mod">
        <pc:chgData name="준형 김" userId="293144a243dbb135" providerId="LiveId" clId="{A70522B6-10F8-43FB-93AA-3DD00259491E}" dt="2024-12-13T05:08:56.361" v="3702" actId="680"/>
        <pc:sldMkLst>
          <pc:docMk/>
          <pc:sldMk cId="958267288" sldId="287"/>
        </pc:sldMkLst>
      </pc:sldChg>
      <pc:sldChg chg="addSp modSp new mod modAnim">
        <pc:chgData name="준형 김" userId="293144a243dbb135" providerId="LiveId" clId="{A70522B6-10F8-43FB-93AA-3DD00259491E}" dt="2025-01-06T01:41:20.919" v="29338" actId="20577"/>
        <pc:sldMkLst>
          <pc:docMk/>
          <pc:sldMk cId="1864032662" sldId="287"/>
        </pc:sldMkLst>
        <pc:spChg chg="mod">
          <ac:chgData name="준형 김" userId="293144a243dbb135" providerId="LiveId" clId="{A70522B6-10F8-43FB-93AA-3DD00259491E}" dt="2024-12-13T05:20:03.969" v="3837"/>
          <ac:spMkLst>
            <pc:docMk/>
            <pc:sldMk cId="1864032662" sldId="287"/>
            <ac:spMk id="2" creationId="{EB0454E1-4C2E-8ECC-82CD-6D6E37ED17C5}"/>
          </ac:spMkLst>
        </pc:spChg>
        <pc:spChg chg="mod">
          <ac:chgData name="준형 김" userId="293144a243dbb135" providerId="LiveId" clId="{A70522B6-10F8-43FB-93AA-3DD00259491E}" dt="2025-01-06T01:41:20.919" v="29338" actId="20577"/>
          <ac:spMkLst>
            <pc:docMk/>
            <pc:sldMk cId="1864032662" sldId="287"/>
            <ac:spMk id="3" creationId="{123DFFCE-5718-7585-938D-22621965607C}"/>
          </ac:spMkLst>
        </pc:spChg>
        <pc:spChg chg="add mod">
          <ac:chgData name="준형 김" userId="293144a243dbb135" providerId="LiveId" clId="{A70522B6-10F8-43FB-93AA-3DD00259491E}" dt="2024-12-22T10:20:21.362" v="15182" actId="20577"/>
          <ac:spMkLst>
            <pc:docMk/>
            <pc:sldMk cId="1864032662" sldId="287"/>
            <ac:spMk id="4" creationId="{48D6C521-1B0D-3C13-97E5-01F82A912997}"/>
          </ac:spMkLst>
        </pc:spChg>
        <pc:spChg chg="add mod">
          <ac:chgData name="준형 김" userId="293144a243dbb135" providerId="LiveId" clId="{A70522B6-10F8-43FB-93AA-3DD00259491E}" dt="2024-12-22T10:20:09.435" v="15176" actId="20577"/>
          <ac:spMkLst>
            <pc:docMk/>
            <pc:sldMk cId="1864032662" sldId="287"/>
            <ac:spMk id="5" creationId="{C8A1F718-851C-E8BA-D9A2-0D0216DD1D5E}"/>
          </ac:spMkLst>
        </pc:spChg>
        <pc:spChg chg="add mod ord">
          <ac:chgData name="준형 김" userId="293144a243dbb135" providerId="LiveId" clId="{A70522B6-10F8-43FB-93AA-3DD00259491E}" dt="2024-12-22T06:51:53.529" v="14258" actId="14861"/>
          <ac:spMkLst>
            <pc:docMk/>
            <pc:sldMk cId="1864032662" sldId="287"/>
            <ac:spMk id="7" creationId="{E94182BB-21F8-4B61-C1ED-61A958A4E7B2}"/>
          </ac:spMkLst>
        </pc:spChg>
        <pc:grpChg chg="add mod">
          <ac:chgData name="준형 김" userId="293144a243dbb135" providerId="LiveId" clId="{A70522B6-10F8-43FB-93AA-3DD00259491E}" dt="2024-12-13T05:46:49.173" v="4278" actId="12789"/>
          <ac:grpSpMkLst>
            <pc:docMk/>
            <pc:sldMk cId="1864032662" sldId="287"/>
            <ac:grpSpMk id="8" creationId="{51724A2F-179A-0C70-546F-374050850DA3}"/>
          </ac:grpSpMkLst>
        </pc:grpChg>
      </pc:sldChg>
      <pc:sldChg chg="modSp new add del mod">
        <pc:chgData name="준형 김" userId="293144a243dbb135" providerId="LiveId" clId="{A70522B6-10F8-43FB-93AA-3DD00259491E}" dt="2024-12-14T05:31:51.454" v="7034" actId="47"/>
        <pc:sldMkLst>
          <pc:docMk/>
          <pc:sldMk cId="408609186" sldId="288"/>
        </pc:sldMkLst>
      </pc:sldChg>
      <pc:sldChg chg="modSp new del mod">
        <pc:chgData name="준형 김" userId="293144a243dbb135" providerId="LiveId" clId="{A70522B6-10F8-43FB-93AA-3DD00259491E}" dt="2024-12-13T06:28:13.572" v="4409" actId="47"/>
        <pc:sldMkLst>
          <pc:docMk/>
          <pc:sldMk cId="2221980602" sldId="288"/>
        </pc:sldMkLst>
      </pc:sldChg>
      <pc:sldChg chg="addSp delSp modSp new mod modClrScheme modAnim chgLayout">
        <pc:chgData name="준형 김" userId="293144a243dbb135" providerId="LiveId" clId="{A70522B6-10F8-43FB-93AA-3DD00259491E}" dt="2024-12-24T08:43:15.874" v="17098"/>
        <pc:sldMkLst>
          <pc:docMk/>
          <pc:sldMk cId="890643397" sldId="289"/>
        </pc:sldMkLst>
        <pc:spChg chg="mod ord">
          <ac:chgData name="준형 김" userId="293144a243dbb135" providerId="LiveId" clId="{A70522B6-10F8-43FB-93AA-3DD00259491E}" dt="2024-12-21T04:56:54.070" v="12393"/>
          <ac:spMkLst>
            <pc:docMk/>
            <pc:sldMk cId="890643397" sldId="289"/>
            <ac:spMk id="2" creationId="{D8E50F94-F2D6-0765-7D00-20DEAE83AD87}"/>
          </ac:spMkLst>
        </pc:spChg>
        <pc:spChg chg="add del mod ord topLvl">
          <ac:chgData name="준형 김" userId="293144a243dbb135" providerId="LiveId" clId="{A70522B6-10F8-43FB-93AA-3DD00259491E}" dt="2024-12-22T06:52:45.030" v="14263" actId="108"/>
          <ac:spMkLst>
            <pc:docMk/>
            <pc:sldMk cId="890643397" sldId="289"/>
            <ac:spMk id="7" creationId="{244F2A5C-82FD-5C56-5AC0-C08CBC8C6990}"/>
          </ac:spMkLst>
        </pc:spChg>
        <pc:spChg chg="add del mod ord topLvl">
          <ac:chgData name="준형 김" userId="293144a243dbb135" providerId="LiveId" clId="{A70522B6-10F8-43FB-93AA-3DD00259491E}" dt="2024-12-22T06:52:39.985" v="14262" actId="108"/>
          <ac:spMkLst>
            <pc:docMk/>
            <pc:sldMk cId="890643397" sldId="289"/>
            <ac:spMk id="12" creationId="{3BD0750A-B73D-44A4-D0B1-99BAE30D1C3D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18" creationId="{106E9346-3BF3-EEA0-F5B8-4123D1B00994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19" creationId="{A3461172-F5B6-32B4-A0D7-D6C9D4DE4A88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0" creationId="{2CAB6EC2-2D92-4278-ED1F-A21BEA8591BD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1" creationId="{9AA3F47B-24E1-BE86-B413-E107A3697F95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5" creationId="{FB626FFF-C9F1-EC48-5519-397F4C11F2C8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6" creationId="{D1B8C44C-0D2B-E5A7-C5E5-281B8DEFAEB1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7" creationId="{EEEC1D9F-68C0-D180-2B85-53F508A20A7F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8" creationId="{B7AAA6D0-30C5-A454-958C-FADA68E4C6DB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29" creationId="{9AE3AE20-4FC6-15B9-723C-F2AA8EC5BB21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0" creationId="{FEE6ED0A-F0C0-297B-A020-B1A1ECF3AFD9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1" creationId="{C8A51E13-11B1-6FA0-AD03-B7CFC307EFD3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2" creationId="{4F8230A8-0F46-8D41-E353-ADA413201B39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3" creationId="{7183D5AF-BC20-6206-0F58-0490DEE18E36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4" creationId="{EE5DB8DC-3469-83BA-C852-F568389EF7C1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5" creationId="{1951D590-30FA-6A53-78FE-207A5EFB037A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6" creationId="{AC787CF2-5943-F809-B504-0C98AE62FE4C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7" creationId="{4FEE82EC-E4C0-58DA-89C0-1B0884D4EB1E}"/>
          </ac:spMkLst>
        </pc:spChg>
        <pc:spChg chg="mod">
          <ac:chgData name="준형 김" userId="293144a243dbb135" providerId="LiveId" clId="{A70522B6-10F8-43FB-93AA-3DD00259491E}" dt="2024-12-14T02:06:36.364" v="6122" actId="1076"/>
          <ac:spMkLst>
            <pc:docMk/>
            <pc:sldMk cId="890643397" sldId="289"/>
            <ac:spMk id="38" creationId="{AC3D8500-08E6-93DF-8B85-76072B853936}"/>
          </ac:spMkLst>
        </pc:spChg>
        <pc:spChg chg="add mod topLvl">
          <ac:chgData name="준형 김" userId="293144a243dbb135" providerId="LiveId" clId="{A70522B6-10F8-43FB-93AA-3DD00259491E}" dt="2024-12-24T08:43:09.566" v="17096" actId="164"/>
          <ac:spMkLst>
            <pc:docMk/>
            <pc:sldMk cId="890643397" sldId="289"/>
            <ac:spMk id="47" creationId="{2C1444DB-52C9-5E6E-68A9-200F3AB2464A}"/>
          </ac:spMkLst>
        </pc:spChg>
        <pc:spChg chg="add mod topLvl">
          <ac:chgData name="준형 김" userId="293144a243dbb135" providerId="LiveId" clId="{A70522B6-10F8-43FB-93AA-3DD00259491E}" dt="2024-12-24T08:43:09.566" v="17096" actId="164"/>
          <ac:spMkLst>
            <pc:docMk/>
            <pc:sldMk cId="890643397" sldId="289"/>
            <ac:spMk id="50" creationId="{22777722-7722-B998-125C-20DCAB5335D9}"/>
          </ac:spMkLst>
        </pc:spChg>
        <pc:grpChg chg="add mod">
          <ac:chgData name="준형 김" userId="293144a243dbb135" providerId="LiveId" clId="{A70522B6-10F8-43FB-93AA-3DD00259491E}" dt="2024-12-24T08:43:09.566" v="17096" actId="164"/>
          <ac:grpSpMkLst>
            <pc:docMk/>
            <pc:sldMk cId="890643397" sldId="289"/>
            <ac:grpSpMk id="3" creationId="{8D068271-EC44-8A2B-15A7-DDB210BE8BB2}"/>
          </ac:grpSpMkLst>
        </pc:grpChg>
        <pc:grpChg chg="add del mod topLvl">
          <ac:chgData name="준형 김" userId="293144a243dbb135" providerId="LiveId" clId="{A70522B6-10F8-43FB-93AA-3DD00259491E}" dt="2024-12-14T02:10:55.545" v="6135" actId="478"/>
          <ac:grpSpMkLst>
            <pc:docMk/>
            <pc:sldMk cId="890643397" sldId="289"/>
            <ac:grpSpMk id="39" creationId="{DEF8CF8C-7C20-1560-F8D2-A76FC472853C}"/>
          </ac:grpSpMkLst>
        </pc:grpChg>
        <pc:grpChg chg="add del mod topLvl">
          <ac:chgData name="준형 김" userId="293144a243dbb135" providerId="LiveId" clId="{A70522B6-10F8-43FB-93AA-3DD00259491E}" dt="2024-12-14T02:10:55.545" v="6135" actId="478"/>
          <ac:grpSpMkLst>
            <pc:docMk/>
            <pc:sldMk cId="890643397" sldId="289"/>
            <ac:grpSpMk id="40" creationId="{1D8F9075-EC96-4A13-780F-EA8C8A7AD0B0}"/>
          </ac:grpSpMkLst>
        </pc:grpChg>
        <pc:picChg chg="add mod topLvl modCrop">
          <ac:chgData name="준형 김" userId="293144a243dbb135" providerId="LiveId" clId="{A70522B6-10F8-43FB-93AA-3DD00259491E}" dt="2024-12-24T08:42:59.849" v="17095" actId="165"/>
          <ac:picMkLst>
            <pc:docMk/>
            <pc:sldMk cId="890643397" sldId="289"/>
            <ac:picMk id="46" creationId="{3B76C870-A45C-E089-C715-8305448DEC8F}"/>
          </ac:picMkLst>
        </pc:picChg>
        <pc:picChg chg="add del mod topLvl">
          <ac:chgData name="준형 김" userId="293144a243dbb135" providerId="LiveId" clId="{A70522B6-10F8-43FB-93AA-3DD00259491E}" dt="2024-12-14T02:10:55.545" v="6135" actId="478"/>
          <ac:picMkLst>
            <pc:docMk/>
            <pc:sldMk cId="890643397" sldId="289"/>
            <ac:picMk id="1026" creationId="{F2A05A36-3917-A37E-DC9E-26EF5D9D4FA8}"/>
          </ac:picMkLst>
        </pc:picChg>
        <pc:picChg chg="add del mod topLvl">
          <ac:chgData name="준형 김" userId="293144a243dbb135" providerId="LiveId" clId="{A70522B6-10F8-43FB-93AA-3DD00259491E}" dt="2024-12-14T02:10:55.545" v="6135" actId="478"/>
          <ac:picMkLst>
            <pc:docMk/>
            <pc:sldMk cId="890643397" sldId="289"/>
            <ac:picMk id="1028" creationId="{8D36E81F-CC93-361C-450D-857F4AE7467B}"/>
          </ac:picMkLst>
        </pc:picChg>
      </pc:sldChg>
      <pc:sldChg chg="modSp new del mod">
        <pc:chgData name="준형 김" userId="293144a243dbb135" providerId="LiveId" clId="{A70522B6-10F8-43FB-93AA-3DD00259491E}" dt="2024-12-13T07:08:26.109" v="4616" actId="680"/>
        <pc:sldMkLst>
          <pc:docMk/>
          <pc:sldMk cId="3205636085" sldId="289"/>
        </pc:sldMkLst>
      </pc:sldChg>
      <pc:sldChg chg="modSp new mod ord">
        <pc:chgData name="준형 김" userId="293144a243dbb135" providerId="LiveId" clId="{A70522B6-10F8-43FB-93AA-3DD00259491E}" dt="2024-12-13T10:02:59.187" v="5499" actId="20577"/>
        <pc:sldMkLst>
          <pc:docMk/>
          <pc:sldMk cId="178492681" sldId="290"/>
        </pc:sldMkLst>
        <pc:spChg chg="mod">
          <ac:chgData name="준형 김" userId="293144a243dbb135" providerId="LiveId" clId="{A70522B6-10F8-43FB-93AA-3DD00259491E}" dt="2024-12-13T09:58:21.927" v="5495"/>
          <ac:spMkLst>
            <pc:docMk/>
            <pc:sldMk cId="178492681" sldId="290"/>
            <ac:spMk id="2" creationId="{B26119E2-D7E0-1AB4-2A6D-1D04101F7B72}"/>
          </ac:spMkLst>
        </pc:spChg>
        <pc:spChg chg="mod">
          <ac:chgData name="준형 김" userId="293144a243dbb135" providerId="LiveId" clId="{A70522B6-10F8-43FB-93AA-3DD00259491E}" dt="2024-12-13T10:02:59.187" v="5499" actId="20577"/>
          <ac:spMkLst>
            <pc:docMk/>
            <pc:sldMk cId="178492681" sldId="290"/>
            <ac:spMk id="3" creationId="{8119AFD5-4104-1A23-F1D0-A8492E2EF003}"/>
          </ac:spMkLst>
        </pc:spChg>
      </pc:sldChg>
      <pc:sldChg chg="modSp new mod ord">
        <pc:chgData name="준형 김" userId="293144a243dbb135" providerId="LiveId" clId="{A70522B6-10F8-43FB-93AA-3DD00259491E}" dt="2024-12-20T04:08:29.503" v="9584" actId="6549"/>
        <pc:sldMkLst>
          <pc:docMk/>
          <pc:sldMk cId="2298779471" sldId="291"/>
        </pc:sldMkLst>
        <pc:spChg chg="mod">
          <ac:chgData name="준형 김" userId="293144a243dbb135" providerId="LiveId" clId="{A70522B6-10F8-43FB-93AA-3DD00259491E}" dt="2024-12-20T04:08:29.503" v="9584" actId="6549"/>
          <ac:spMkLst>
            <pc:docMk/>
            <pc:sldMk cId="2298779471" sldId="291"/>
            <ac:spMk id="2" creationId="{CE722E8E-CA13-1C83-9E27-0AA0C93D49C2}"/>
          </ac:spMkLst>
        </pc:spChg>
        <pc:spChg chg="mod">
          <ac:chgData name="준형 김" userId="293144a243dbb135" providerId="LiveId" clId="{A70522B6-10F8-43FB-93AA-3DD00259491E}" dt="2024-12-13T10:03:32.105" v="5502" actId="20577"/>
          <ac:spMkLst>
            <pc:docMk/>
            <pc:sldMk cId="2298779471" sldId="291"/>
            <ac:spMk id="3" creationId="{C1B5AA43-D45B-537E-3CA2-FCCCAEE5406A}"/>
          </ac:spMkLst>
        </pc:spChg>
      </pc:sldChg>
      <pc:sldChg chg="modSp new mod ord">
        <pc:chgData name="준형 김" userId="293144a243dbb135" providerId="LiveId" clId="{A70522B6-10F8-43FB-93AA-3DD00259491E}" dt="2025-01-05T23:42:33.407" v="29184" actId="6549"/>
        <pc:sldMkLst>
          <pc:docMk/>
          <pc:sldMk cId="2711008255" sldId="292"/>
        </pc:sldMkLst>
        <pc:spChg chg="mod">
          <ac:chgData name="준형 김" userId="293144a243dbb135" providerId="LiveId" clId="{A70522B6-10F8-43FB-93AA-3DD00259491E}" dt="2025-01-05T23:42:33.407" v="29184" actId="6549"/>
          <ac:spMkLst>
            <pc:docMk/>
            <pc:sldMk cId="2711008255" sldId="292"/>
            <ac:spMk id="2" creationId="{568B08B5-FEB3-7351-D8ED-C62229D3CA0C}"/>
          </ac:spMkLst>
        </pc:spChg>
        <pc:spChg chg="mod">
          <ac:chgData name="준형 김" userId="293144a243dbb135" providerId="LiveId" clId="{A70522B6-10F8-43FB-93AA-3DD00259491E}" dt="2024-12-13T10:03:54.103" v="5527" actId="20577"/>
          <ac:spMkLst>
            <pc:docMk/>
            <pc:sldMk cId="2711008255" sldId="292"/>
            <ac:spMk id="3" creationId="{27B34077-26C8-8DD9-CC76-DFE1149784E4}"/>
          </ac:spMkLst>
        </pc:spChg>
      </pc:sldChg>
      <pc:sldChg chg="new del">
        <pc:chgData name="준형 김" userId="293144a243dbb135" providerId="LiveId" clId="{A70522B6-10F8-43FB-93AA-3DD00259491E}" dt="2024-12-14T01:22:11.200" v="5606" actId="680"/>
        <pc:sldMkLst>
          <pc:docMk/>
          <pc:sldMk cId="1619219843" sldId="293"/>
        </pc:sldMkLst>
      </pc:sldChg>
      <pc:sldChg chg="addSp delSp modSp new mod ord modClrScheme chgLayout">
        <pc:chgData name="준형 김" userId="293144a243dbb135" providerId="LiveId" clId="{A70522B6-10F8-43FB-93AA-3DD00259491E}" dt="2025-01-03T02:24:21.255" v="27438" actId="14100"/>
        <pc:sldMkLst>
          <pc:docMk/>
          <pc:sldMk cId="3895820153" sldId="293"/>
        </pc:sldMkLst>
        <pc:spChg chg="mod ord">
          <ac:chgData name="준형 김" userId="293144a243dbb135" providerId="LiveId" clId="{A70522B6-10F8-43FB-93AA-3DD00259491E}" dt="2025-01-02T01:36:27.902" v="26212" actId="700"/>
          <ac:spMkLst>
            <pc:docMk/>
            <pc:sldMk cId="3895820153" sldId="293"/>
            <ac:spMk id="2" creationId="{E77740A9-792E-D028-4441-A76DF3AE511E}"/>
          </ac:spMkLst>
        </pc:spChg>
        <pc:spChg chg="mod ord">
          <ac:chgData name="준형 김" userId="293144a243dbb135" providerId="LiveId" clId="{A70522B6-10F8-43FB-93AA-3DD00259491E}" dt="2025-01-02T01:36:27.902" v="26212" actId="700"/>
          <ac:spMkLst>
            <pc:docMk/>
            <pc:sldMk cId="3895820153" sldId="293"/>
            <ac:spMk id="3" creationId="{8214BDE8-BE76-F3AB-89F0-D65411A9837D}"/>
          </ac:spMkLst>
        </pc:spChg>
        <pc:spChg chg="mod">
          <ac:chgData name="준형 김" userId="293144a243dbb135" providerId="LiveId" clId="{A70522B6-10F8-43FB-93AA-3DD00259491E}" dt="2024-12-14T07:28:40.355" v="7426" actId="165"/>
          <ac:spMkLst>
            <pc:docMk/>
            <pc:sldMk cId="3895820153" sldId="293"/>
            <ac:spMk id="9" creationId="{1842382D-4D95-596B-FFE7-64F1C4AAE38E}"/>
          </ac:spMkLst>
        </pc:spChg>
        <pc:spChg chg="mod">
          <ac:chgData name="준형 김" userId="293144a243dbb135" providerId="LiveId" clId="{A70522B6-10F8-43FB-93AA-3DD00259491E}" dt="2024-12-14T07:28:40.355" v="7426" actId="165"/>
          <ac:spMkLst>
            <pc:docMk/>
            <pc:sldMk cId="3895820153" sldId="293"/>
            <ac:spMk id="10" creationId="{548E5F8A-666A-FFCD-B6DE-AF23A523F35B}"/>
          </ac:spMkLst>
        </pc:spChg>
        <pc:spChg chg="mod">
          <ac:chgData name="준형 김" userId="293144a243dbb135" providerId="LiveId" clId="{A70522B6-10F8-43FB-93AA-3DD00259491E}" dt="2024-12-14T07:28:40.355" v="7426" actId="165"/>
          <ac:spMkLst>
            <pc:docMk/>
            <pc:sldMk cId="3895820153" sldId="293"/>
            <ac:spMk id="11" creationId="{1A515DCE-4901-FBC9-0486-BD287AF78D09}"/>
          </ac:spMkLst>
        </pc:spChg>
        <pc:spChg chg="mod ord">
          <ac:chgData name="준형 김" userId="293144a243dbb135" providerId="LiveId" clId="{A70522B6-10F8-43FB-93AA-3DD00259491E}" dt="2024-12-14T05:05:54.581" v="6684" actId="164"/>
          <ac:spMkLst>
            <pc:docMk/>
            <pc:sldMk cId="3895820153" sldId="293"/>
            <ac:spMk id="21" creationId="{9DDA4663-E310-43B2-01C5-1CAD55536554}"/>
          </ac:spMkLst>
        </pc:spChg>
        <pc:spChg chg="add mod">
          <ac:chgData name="준형 김" userId="293144a243dbb135" providerId="LiveId" clId="{A70522B6-10F8-43FB-93AA-3DD00259491E}" dt="2024-12-17T04:40:43.334" v="7895" actId="692"/>
          <ac:spMkLst>
            <pc:docMk/>
            <pc:sldMk cId="3895820153" sldId="293"/>
            <ac:spMk id="23" creationId="{2000132B-8475-C22E-9902-3746224AA6C2}"/>
          </ac:spMkLst>
        </pc:spChg>
        <pc:spChg chg="add mod topLvl">
          <ac:chgData name="준형 김" userId="293144a243dbb135" providerId="LiveId" clId="{A70522B6-10F8-43FB-93AA-3DD00259491E}" dt="2024-12-14T07:28:40.355" v="7426" actId="165"/>
          <ac:spMkLst>
            <pc:docMk/>
            <pc:sldMk cId="3895820153" sldId="293"/>
            <ac:spMk id="24" creationId="{127EBD3D-6204-C17B-0531-6514FCDE05BA}"/>
          </ac:spMkLst>
        </pc:spChg>
        <pc:spChg chg="add mod ord">
          <ac:chgData name="준형 김" userId="293144a243dbb135" providerId="LiveId" clId="{A70522B6-10F8-43FB-93AA-3DD00259491E}" dt="2024-12-22T06:57:17.981" v="14330" actId="1076"/>
          <ac:spMkLst>
            <pc:docMk/>
            <pc:sldMk cId="3895820153" sldId="293"/>
            <ac:spMk id="25" creationId="{7CB1F5AF-C00B-6B13-0AB6-F1EB46871AE8}"/>
          </ac:spMkLst>
        </pc:spChg>
        <pc:spChg chg="add mod">
          <ac:chgData name="준형 김" userId="293144a243dbb135" providerId="LiveId" clId="{A70522B6-10F8-43FB-93AA-3DD00259491E}" dt="2025-01-03T02:24:21.255" v="27438" actId="14100"/>
          <ac:spMkLst>
            <pc:docMk/>
            <pc:sldMk cId="3895820153" sldId="293"/>
            <ac:spMk id="26" creationId="{1ADCA447-438F-13F0-0C59-D429D9C33BA7}"/>
          </ac:spMkLst>
        </pc:spChg>
        <pc:spChg chg="add mod ord">
          <ac:chgData name="준형 김" userId="293144a243dbb135" providerId="LiveId" clId="{A70522B6-10F8-43FB-93AA-3DD00259491E}" dt="2024-12-22T06:57:17.981" v="14330" actId="1076"/>
          <ac:spMkLst>
            <pc:docMk/>
            <pc:sldMk cId="3895820153" sldId="293"/>
            <ac:spMk id="28" creationId="{A846FC6A-2A49-96F0-FA19-7F0189BCFB5D}"/>
          </ac:spMkLst>
        </pc:spChg>
        <pc:spChg chg="add mod">
          <ac:chgData name="준형 김" userId="293144a243dbb135" providerId="LiveId" clId="{A70522B6-10F8-43FB-93AA-3DD00259491E}" dt="2025-01-03T02:24:21.255" v="27438" actId="14100"/>
          <ac:spMkLst>
            <pc:docMk/>
            <pc:sldMk cId="3895820153" sldId="293"/>
            <ac:spMk id="31" creationId="{CA485398-387C-271C-5046-D3CCC50CD855}"/>
          </ac:spMkLst>
        </pc:spChg>
        <pc:spChg chg="add mod">
          <ac:chgData name="준형 김" userId="293144a243dbb135" providerId="LiveId" clId="{A70522B6-10F8-43FB-93AA-3DD00259491E}" dt="2025-01-02T02:32:44.197" v="27253" actId="20577"/>
          <ac:spMkLst>
            <pc:docMk/>
            <pc:sldMk cId="3895820153" sldId="293"/>
            <ac:spMk id="33" creationId="{71A5D5BB-12F0-FA8C-8626-D4EA7E43EE8F}"/>
          </ac:spMkLst>
        </pc:spChg>
        <pc:spChg chg="add mod">
          <ac:chgData name="준형 김" userId="293144a243dbb135" providerId="LiveId" clId="{A70522B6-10F8-43FB-93AA-3DD00259491E}" dt="2024-12-22T06:57:23.597" v="14332" actId="1076"/>
          <ac:spMkLst>
            <pc:docMk/>
            <pc:sldMk cId="3895820153" sldId="293"/>
            <ac:spMk id="34" creationId="{3026740C-2F7C-2AC6-3D10-2386698CA5ED}"/>
          </ac:spMkLst>
        </pc:spChg>
        <pc:spChg chg="add mod">
          <ac:chgData name="준형 김" userId="293144a243dbb135" providerId="LiveId" clId="{A70522B6-10F8-43FB-93AA-3DD00259491E}" dt="2024-12-25T12:20:16.932" v="17227"/>
          <ac:spMkLst>
            <pc:docMk/>
            <pc:sldMk cId="3895820153" sldId="293"/>
            <ac:spMk id="35" creationId="{82AE1563-67B6-A5F9-EDF3-17FC6C9F6F47}"/>
          </ac:spMkLst>
        </pc:spChg>
        <pc:spChg chg="add mod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38" creationId="{572EA3AD-3155-FB62-C8E8-56A2A7B67193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0" creationId="{ABDCFD39-ECCC-C84A-7B48-5790C889044C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1" creationId="{B0AC2F32-F51F-3835-65C7-B0BF652C4049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2" creationId="{5AAE22A6-1D69-5E57-104C-34DEDE1F4C14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3" creationId="{F16ABF05-AD03-DBA1-C8D4-B5566C62AD27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4" creationId="{E407572A-592C-A8F8-AFE1-394D85F5F2E0}"/>
          </ac:spMkLst>
        </pc:spChg>
        <pc:spChg chg="mod topLvl">
          <ac:chgData name="준형 김" userId="293144a243dbb135" providerId="LiveId" clId="{A70522B6-10F8-43FB-93AA-3DD00259491E}" dt="2024-12-14T07:30:03.846" v="7435" actId="164"/>
          <ac:spMkLst>
            <pc:docMk/>
            <pc:sldMk cId="3895820153" sldId="293"/>
            <ac:spMk id="45" creationId="{9C36F853-8A92-D6DB-919E-B982782EF30A}"/>
          </ac:spMkLst>
        </pc:spChg>
        <pc:grpChg chg="add mod ord topLvl">
          <ac:chgData name="준형 김" userId="293144a243dbb135" providerId="LiveId" clId="{A70522B6-10F8-43FB-93AA-3DD00259491E}" dt="2024-12-14T07:28:40.355" v="7426" actId="165"/>
          <ac:grpSpMkLst>
            <pc:docMk/>
            <pc:sldMk cId="3895820153" sldId="293"/>
            <ac:grpSpMk id="14" creationId="{08484CC3-C04E-7E9A-920D-51BDFD77521D}"/>
          </ac:grpSpMkLst>
        </pc:grpChg>
        <pc:grpChg chg="add mod">
          <ac:chgData name="준형 김" userId="293144a243dbb135" providerId="LiveId" clId="{A70522B6-10F8-43FB-93AA-3DD00259491E}" dt="2024-12-14T06:27:23.107" v="7249" actId="1076"/>
          <ac:grpSpMkLst>
            <pc:docMk/>
            <pc:sldMk cId="3895820153" sldId="293"/>
            <ac:grpSpMk id="30" creationId="{0D05E339-FC4C-5574-5BE9-6AD756A8D47D}"/>
          </ac:grpSpMkLst>
        </pc:grpChg>
        <pc:grpChg chg="add mod">
          <ac:chgData name="준형 김" userId="293144a243dbb135" providerId="LiveId" clId="{A70522B6-10F8-43FB-93AA-3DD00259491E}" dt="2024-12-14T07:30:10.312" v="7436" actId="1076"/>
          <ac:grpSpMkLst>
            <pc:docMk/>
            <pc:sldMk cId="3895820153" sldId="293"/>
            <ac:grpSpMk id="46" creationId="{9E8A2F71-9171-E04A-32C9-D6D1B0E42438}"/>
          </ac:grpSpMkLst>
        </pc:grpChg>
      </pc:sldChg>
      <pc:sldChg chg="modSp new del mod">
        <pc:chgData name="준형 김" userId="293144a243dbb135" providerId="LiveId" clId="{A70522B6-10F8-43FB-93AA-3DD00259491E}" dt="2024-12-17T01:56:46.380" v="7794" actId="47"/>
        <pc:sldMkLst>
          <pc:docMk/>
          <pc:sldMk cId="2916328395" sldId="294"/>
        </pc:sldMkLst>
      </pc:sldChg>
      <pc:sldChg chg="addSp delSp modSp new mod ord modAnim">
        <pc:chgData name="준형 김" userId="293144a243dbb135" providerId="LiveId" clId="{A70522B6-10F8-43FB-93AA-3DD00259491E}" dt="2024-12-31T04:17:49.811" v="24400" actId="14100"/>
        <pc:sldMkLst>
          <pc:docMk/>
          <pc:sldMk cId="560984244" sldId="295"/>
        </pc:sldMkLst>
        <pc:spChg chg="mod">
          <ac:chgData name="준형 김" userId="293144a243dbb135" providerId="LiveId" clId="{A70522B6-10F8-43FB-93AA-3DD00259491E}" dt="2024-12-17T01:56:43.242" v="7793"/>
          <ac:spMkLst>
            <pc:docMk/>
            <pc:sldMk cId="560984244" sldId="295"/>
            <ac:spMk id="2" creationId="{9A2EF55F-6EED-3F5C-0FA3-3F94F073BA57}"/>
          </ac:spMkLst>
        </pc:spChg>
        <pc:spChg chg="mod">
          <ac:chgData name="준형 김" userId="293144a243dbb135" providerId="LiveId" clId="{A70522B6-10F8-43FB-93AA-3DD00259491E}" dt="2024-12-30T00:41:59.758" v="23232" actId="6549"/>
          <ac:spMkLst>
            <pc:docMk/>
            <pc:sldMk cId="560984244" sldId="295"/>
            <ac:spMk id="3" creationId="{8E678706-A712-CF20-7731-0FF5A40BDA96}"/>
          </ac:spMkLst>
        </pc:spChg>
        <pc:spChg chg="add mod">
          <ac:chgData name="준형 김" userId="293144a243dbb135" providerId="LiveId" clId="{A70522B6-10F8-43FB-93AA-3DD00259491E}" dt="2024-12-31T04:17:49.811" v="24400" actId="14100"/>
          <ac:spMkLst>
            <pc:docMk/>
            <pc:sldMk cId="560984244" sldId="295"/>
            <ac:spMk id="4" creationId="{29CA999A-9C05-BD5F-7FF8-BD779D979B70}"/>
          </ac:spMkLst>
        </pc:spChg>
        <pc:spChg chg="mod topLvl">
          <ac:chgData name="준형 김" userId="293144a243dbb135" providerId="LiveId" clId="{A70522B6-10F8-43FB-93AA-3DD00259491E}" dt="2024-12-22T10:21:00.502" v="15195" actId="20577"/>
          <ac:spMkLst>
            <pc:docMk/>
            <pc:sldMk cId="560984244" sldId="295"/>
            <ac:spMk id="5" creationId="{A02C704E-B91E-6F70-0AAA-AC8242B9C8F7}"/>
          </ac:spMkLst>
        </pc:spChg>
        <pc:spChg chg="mod topLvl">
          <ac:chgData name="준형 김" userId="293144a243dbb135" providerId="LiveId" clId="{A70522B6-10F8-43FB-93AA-3DD00259491E}" dt="2024-12-22T10:20:53.199" v="15189" actId="20577"/>
          <ac:spMkLst>
            <pc:docMk/>
            <pc:sldMk cId="560984244" sldId="295"/>
            <ac:spMk id="6" creationId="{8683298D-B181-B09E-99FE-FACF7BEB4DA9}"/>
          </ac:spMkLst>
        </pc:spChg>
        <pc:spChg chg="add mod">
          <ac:chgData name="준형 김" userId="293144a243dbb135" providerId="LiveId" clId="{A70522B6-10F8-43FB-93AA-3DD00259491E}" dt="2024-12-31T00:15:25.613" v="24184" actId="1076"/>
          <ac:spMkLst>
            <pc:docMk/>
            <pc:sldMk cId="560984244" sldId="295"/>
            <ac:spMk id="7" creationId="{8AACB379-0F94-8877-85E5-9A17E924829C}"/>
          </ac:spMkLst>
        </pc:spChg>
        <pc:spChg chg="add mod">
          <ac:chgData name="준형 김" userId="293144a243dbb135" providerId="LiveId" clId="{A70522B6-10F8-43FB-93AA-3DD00259491E}" dt="2024-12-31T04:17:45.397" v="24399" actId="403"/>
          <ac:spMkLst>
            <pc:docMk/>
            <pc:sldMk cId="560984244" sldId="295"/>
            <ac:spMk id="18" creationId="{03EC330B-9038-759B-010B-22D3DBC6C6CF}"/>
          </ac:spMkLst>
        </pc:spChg>
        <pc:grpChg chg="add mod">
          <ac:chgData name="준형 김" userId="293144a243dbb135" providerId="LiveId" clId="{A70522B6-10F8-43FB-93AA-3DD00259491E}" dt="2024-12-31T04:17:45.397" v="24399" actId="403"/>
          <ac:grpSpMkLst>
            <pc:docMk/>
            <pc:sldMk cId="560984244" sldId="295"/>
            <ac:grpSpMk id="19" creationId="{176C44BF-5FEE-D2AC-3900-9B603616BE78}"/>
          </ac:grpSpMkLst>
        </pc:grpChg>
        <pc:grpChg chg="add mod">
          <ac:chgData name="준형 김" userId="293144a243dbb135" providerId="LiveId" clId="{A70522B6-10F8-43FB-93AA-3DD00259491E}" dt="2024-12-26T06:49:01.351" v="17474" actId="1035"/>
          <ac:grpSpMkLst>
            <pc:docMk/>
            <pc:sldMk cId="560984244" sldId="295"/>
            <ac:grpSpMk id="20" creationId="{3C28EEB7-EE1E-F70C-325C-BED33185EA51}"/>
          </ac:grpSpMkLst>
        </pc:grpChg>
        <pc:grpChg chg="add mod">
          <ac:chgData name="준형 김" userId="293144a243dbb135" providerId="LiveId" clId="{A70522B6-10F8-43FB-93AA-3DD00259491E}" dt="2024-12-26T06:48:57.441" v="17473" actId="1036"/>
          <ac:grpSpMkLst>
            <pc:docMk/>
            <pc:sldMk cId="560984244" sldId="295"/>
            <ac:grpSpMk id="21" creationId="{448CB478-22AE-3FC0-E96F-38A1B2954374}"/>
          </ac:grpSpMkLst>
        </pc:grpChg>
        <pc:cxnChg chg="add mod">
          <ac:chgData name="준형 김" userId="293144a243dbb135" providerId="LiveId" clId="{A70522B6-10F8-43FB-93AA-3DD00259491E}" dt="2024-12-22T09:48:36.598" v="15020" actId="164"/>
          <ac:cxnSpMkLst>
            <pc:docMk/>
            <pc:sldMk cId="560984244" sldId="295"/>
            <ac:cxnSpMk id="10" creationId="{95F62FB4-34AB-F8CA-80C6-379C347395F3}"/>
          </ac:cxnSpMkLst>
        </pc:cxnChg>
        <pc:cxnChg chg="add mod">
          <ac:chgData name="준형 김" userId="293144a243dbb135" providerId="LiveId" clId="{A70522B6-10F8-43FB-93AA-3DD00259491E}" dt="2024-12-22T09:48:31.740" v="15019" actId="164"/>
          <ac:cxnSpMkLst>
            <pc:docMk/>
            <pc:sldMk cId="560984244" sldId="295"/>
            <ac:cxnSpMk id="13" creationId="{28BFEC9F-35E3-9D81-E1DD-E3F092162E49}"/>
          </ac:cxnSpMkLst>
        </pc:cxnChg>
      </pc:sldChg>
      <pc:sldChg chg="addSp modSp new mod ord">
        <pc:chgData name="준형 김" userId="293144a243dbb135" providerId="LiveId" clId="{A70522B6-10F8-43FB-93AA-3DD00259491E}" dt="2024-12-31T00:15:17.269" v="24183" actId="1076"/>
        <pc:sldMkLst>
          <pc:docMk/>
          <pc:sldMk cId="2084971962" sldId="296"/>
        </pc:sldMkLst>
        <pc:spChg chg="mod">
          <ac:chgData name="준형 김" userId="293144a243dbb135" providerId="LiveId" clId="{A70522B6-10F8-43FB-93AA-3DD00259491E}" dt="2024-12-18T03:00:12.746" v="8702" actId="20577"/>
          <ac:spMkLst>
            <pc:docMk/>
            <pc:sldMk cId="2084971962" sldId="296"/>
            <ac:spMk id="2" creationId="{5739CDD9-005B-BB2D-C9EB-BFDF7831F787}"/>
          </ac:spMkLst>
        </pc:spChg>
        <pc:spChg chg="mod">
          <ac:chgData name="준형 김" userId="293144a243dbb135" providerId="LiveId" clId="{A70522B6-10F8-43FB-93AA-3DD00259491E}" dt="2024-12-20T06:24:10.642" v="10206" actId="6549"/>
          <ac:spMkLst>
            <pc:docMk/>
            <pc:sldMk cId="2084971962" sldId="296"/>
            <ac:spMk id="3" creationId="{15C69F8A-DA5A-4C7A-8201-3B14D3B06AA8}"/>
          </ac:spMkLst>
        </pc:spChg>
        <pc:spChg chg="add mod">
          <ac:chgData name="준형 김" userId="293144a243dbb135" providerId="LiveId" clId="{A70522B6-10F8-43FB-93AA-3DD00259491E}" dt="2024-12-31T00:15:17.269" v="24183" actId="1076"/>
          <ac:spMkLst>
            <pc:docMk/>
            <pc:sldMk cId="2084971962" sldId="296"/>
            <ac:spMk id="4" creationId="{DE1AC9C8-98A1-1664-47E0-85F586065114}"/>
          </ac:spMkLst>
        </pc:spChg>
      </pc:sldChg>
      <pc:sldChg chg="modSp new del mod">
        <pc:chgData name="준형 김" userId="293144a243dbb135" providerId="LiveId" clId="{A70522B6-10F8-43FB-93AA-3DD00259491E}" dt="2024-12-17T07:15:41.233" v="7951" actId="47"/>
        <pc:sldMkLst>
          <pc:docMk/>
          <pc:sldMk cId="3582068736" sldId="297"/>
        </pc:sldMkLst>
      </pc:sldChg>
      <pc:sldChg chg="delSp modSp add del mod">
        <pc:chgData name="준형 김" userId="293144a243dbb135" providerId="LiveId" clId="{A70522B6-10F8-43FB-93AA-3DD00259491E}" dt="2024-12-17T07:15:41.233" v="7951" actId="47"/>
        <pc:sldMkLst>
          <pc:docMk/>
          <pc:sldMk cId="1405279806" sldId="298"/>
        </pc:sldMkLst>
      </pc:sldChg>
      <pc:sldChg chg="addSp delSp modSp add mod ord modClrScheme modAnim chgLayout">
        <pc:chgData name="준형 김" userId="293144a243dbb135" providerId="LiveId" clId="{A70522B6-10F8-43FB-93AA-3DD00259491E}" dt="2025-01-06T01:56:53.594" v="29375"/>
        <pc:sldMkLst>
          <pc:docMk/>
          <pc:sldMk cId="1741671791" sldId="299"/>
        </pc:sldMkLst>
        <pc:spChg chg="mod ord">
          <ac:chgData name="준형 김" userId="293144a243dbb135" providerId="LiveId" clId="{A70522B6-10F8-43FB-93AA-3DD00259491E}" dt="2024-12-22T10:31:57.103" v="15316"/>
          <ac:spMkLst>
            <pc:docMk/>
            <pc:sldMk cId="1741671791" sldId="299"/>
            <ac:spMk id="2" creationId="{DE2D03C8-D153-D27E-CFD4-461E704AA312}"/>
          </ac:spMkLst>
        </pc:spChg>
        <pc:spChg chg="add mod ord topLvl">
          <ac:chgData name="준형 김" userId="293144a243dbb135" providerId="LiveId" clId="{A70522B6-10F8-43FB-93AA-3DD00259491E}" dt="2024-12-21T08:28:33.226" v="13454" actId="164"/>
          <ac:spMkLst>
            <pc:docMk/>
            <pc:sldMk cId="1741671791" sldId="299"/>
            <ac:spMk id="4" creationId="{DC36A46B-B249-7C6C-91D2-FAD552585ED9}"/>
          </ac:spMkLst>
        </pc:spChg>
        <pc:spChg chg="add mod ord topLvl">
          <ac:chgData name="준형 김" userId="293144a243dbb135" providerId="LiveId" clId="{A70522B6-10F8-43FB-93AA-3DD00259491E}" dt="2024-12-21T08:28:33.226" v="13454" actId="164"/>
          <ac:spMkLst>
            <pc:docMk/>
            <pc:sldMk cId="1741671791" sldId="299"/>
            <ac:spMk id="5" creationId="{00D4B1F0-6A07-14B7-9907-E4FD55AB204B}"/>
          </ac:spMkLst>
        </pc:spChg>
        <pc:spChg chg="add mod ord">
          <ac:chgData name="준형 김" userId="293144a243dbb135" providerId="LiveId" clId="{A70522B6-10F8-43FB-93AA-3DD00259491E}" dt="2024-12-21T08:28:33.226" v="13454" actId="164"/>
          <ac:spMkLst>
            <pc:docMk/>
            <pc:sldMk cId="1741671791" sldId="299"/>
            <ac:spMk id="6" creationId="{699DC5F2-C3FD-65F2-4B36-F48DFDE1264B}"/>
          </ac:spMkLst>
        </pc:spChg>
        <pc:spChg chg="add mod">
          <ac:chgData name="준형 김" userId="293144a243dbb135" providerId="LiveId" clId="{A70522B6-10F8-43FB-93AA-3DD00259491E}" dt="2025-01-06T01:55:29.405" v="29374" actId="1076"/>
          <ac:spMkLst>
            <pc:docMk/>
            <pc:sldMk cId="1741671791" sldId="299"/>
            <ac:spMk id="8" creationId="{A7BB39BC-1A4C-2CD8-DD8B-07C265D480C4}"/>
          </ac:spMkLst>
        </pc:spChg>
        <pc:spChg chg="add mod topLvl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15" creationId="{9C600404-9FEC-6457-63E3-EA41E76FB3A6}"/>
          </ac:spMkLst>
        </pc:spChg>
        <pc:spChg chg="add mod topLvl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16" creationId="{076E8638-8414-0A7D-D4DE-A85D08915BC4}"/>
          </ac:spMkLst>
        </pc:spChg>
        <pc:spChg chg="add mod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17" creationId="{9CDCB0EA-C04C-BECD-4753-3884398D75A6}"/>
          </ac:spMkLst>
        </pc:spChg>
        <pc:spChg chg="add mod topLvl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18" creationId="{5A4DCEDE-7A92-FE60-C209-9E9F72997DF0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19" creationId="{432ABC00-66EE-B7CC-8C39-9C9B70DA47EB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20" creationId="{F3F7F5BB-48D5-360E-5DF8-94E6CFEC2C0B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21" creationId="{6E896E81-840A-4E2C-D14D-912A2B07164A}"/>
          </ac:spMkLst>
        </pc:spChg>
        <pc:spChg chg="add mod ord">
          <ac:chgData name="준형 김" userId="293144a243dbb135" providerId="LiveId" clId="{A70522B6-10F8-43FB-93AA-3DD00259491E}" dt="2024-12-21T08:28:33.226" v="13454" actId="164"/>
          <ac:spMkLst>
            <pc:docMk/>
            <pc:sldMk cId="1741671791" sldId="299"/>
            <ac:spMk id="39" creationId="{912D67BE-E562-B814-9E1D-7C45448D65CD}"/>
          </ac:spMkLst>
        </pc:spChg>
        <pc:spChg chg="add mod topLvl">
          <ac:chgData name="준형 김" userId="293144a243dbb135" providerId="LiveId" clId="{A70522B6-10F8-43FB-93AA-3DD00259491E}" dt="2024-12-22T09:43:08.770" v="15012"/>
          <ac:spMkLst>
            <pc:docMk/>
            <pc:sldMk cId="1741671791" sldId="299"/>
            <ac:spMk id="53" creationId="{B5626CAC-3E3A-954A-038D-CD179561271D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59" creationId="{FCEAAB64-9BF2-2D48-7990-1A20A631E180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60" creationId="{42703D1F-3650-37E6-A1D4-7E344157EE37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61" creationId="{64CC2FCC-7715-4C53-3F9A-1F76C0B1D66E}"/>
          </ac:spMkLst>
        </pc:spChg>
        <pc:spChg chg="add mod topLvl">
          <ac:chgData name="준형 김" userId="293144a243dbb135" providerId="LiveId" clId="{A70522B6-10F8-43FB-93AA-3DD00259491E}" dt="2025-01-06T01:54:30.595" v="29340" actId="571"/>
          <ac:spMkLst>
            <pc:docMk/>
            <pc:sldMk cId="1741671791" sldId="299"/>
            <ac:spMk id="62" creationId="{F1673CEC-04DC-32E2-6A6F-3E0B7E04D18C}"/>
          </ac:spMkLst>
        </pc:spChg>
        <pc:spChg chg="add mod">
          <ac:chgData name="준형 김" userId="293144a243dbb135" providerId="LiveId" clId="{A70522B6-10F8-43FB-93AA-3DD00259491E}" dt="2024-12-21T08:14:33.253" v="13378" actId="164"/>
          <ac:spMkLst>
            <pc:docMk/>
            <pc:sldMk cId="1741671791" sldId="299"/>
            <ac:spMk id="66" creationId="{2C803E6F-1B6D-A98E-56F8-3EB31BFB1F78}"/>
          </ac:spMkLst>
        </pc:spChg>
        <pc:spChg chg="add mod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74" creationId="{516C4E71-65DC-40B5-1C34-834BC14E8089}"/>
          </ac:spMkLst>
        </pc:spChg>
        <pc:spChg chg="add mod topLvl">
          <ac:chgData name="준형 김" userId="293144a243dbb135" providerId="LiveId" clId="{A70522B6-10F8-43FB-93AA-3DD00259491E}" dt="2024-12-21T08:11:52.056" v="13360" actId="165"/>
          <ac:spMkLst>
            <pc:docMk/>
            <pc:sldMk cId="1741671791" sldId="299"/>
            <ac:spMk id="83" creationId="{413A376A-840B-042C-307E-A971A4F398F4}"/>
          </ac:spMkLst>
        </pc:spChg>
        <pc:spChg chg="add mod">
          <ac:chgData name="준형 김" userId="293144a243dbb135" providerId="LiveId" clId="{A70522B6-10F8-43FB-93AA-3DD00259491E}" dt="2024-12-21T08:14:33.253" v="13378" actId="164"/>
          <ac:spMkLst>
            <pc:docMk/>
            <pc:sldMk cId="1741671791" sldId="299"/>
            <ac:spMk id="85" creationId="{ACB1FA1D-7552-22E1-F077-25F2E7617406}"/>
          </ac:spMkLst>
        </pc:spChg>
        <pc:spChg chg="add mod">
          <ac:chgData name="준형 김" userId="293144a243dbb135" providerId="LiveId" clId="{A70522B6-10F8-43FB-93AA-3DD00259491E}" dt="2024-12-21T08:12:30.821" v="13365" actId="164"/>
          <ac:spMkLst>
            <pc:docMk/>
            <pc:sldMk cId="1741671791" sldId="299"/>
            <ac:spMk id="87" creationId="{45CFB6DC-9F3F-9C95-82E9-A09FE8250C79}"/>
          </ac:spMkLst>
        </pc:spChg>
        <pc:spChg chg="add mod">
          <ac:chgData name="준형 김" userId="293144a243dbb135" providerId="LiveId" clId="{A70522B6-10F8-43FB-93AA-3DD00259491E}" dt="2024-12-22T09:25:39.944" v="14886" actId="6549"/>
          <ac:spMkLst>
            <pc:docMk/>
            <pc:sldMk cId="1741671791" sldId="299"/>
            <ac:spMk id="101" creationId="{18601225-8878-8CCD-5204-051EFF61128A}"/>
          </ac:spMkLst>
        </pc:spChg>
        <pc:spChg chg="add mod">
          <ac:chgData name="준형 김" userId="293144a243dbb135" providerId="LiveId" clId="{A70522B6-10F8-43FB-93AA-3DD00259491E}" dt="2024-12-22T09:25:39.944" v="14886" actId="6549"/>
          <ac:spMkLst>
            <pc:docMk/>
            <pc:sldMk cId="1741671791" sldId="299"/>
            <ac:spMk id="103" creationId="{E7831455-E3B9-54F4-9EC0-613CD3F15BCF}"/>
          </ac:spMkLst>
        </pc:spChg>
        <pc:spChg chg="add mod ord">
          <ac:chgData name="준형 김" userId="293144a243dbb135" providerId="LiveId" clId="{A70522B6-10F8-43FB-93AA-3DD00259491E}" dt="2024-12-22T09:25:39.944" v="14886" actId="6549"/>
          <ac:spMkLst>
            <pc:docMk/>
            <pc:sldMk cId="1741671791" sldId="299"/>
            <ac:spMk id="124" creationId="{39EC2010-1456-AADC-23A0-D13850C23DA1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26" creationId="{E128D21C-7C1A-7AAE-52E9-BE976F71AF61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27" creationId="{5BEC7B2C-5F2B-9659-CD24-C6932BE54FC3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28" creationId="{90417C70-814D-11CB-713B-F94D07DF8370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29" creationId="{DC030BF5-C610-D757-EE99-B2EC64034DB7}"/>
          </ac:spMkLst>
        </pc:spChg>
        <pc:spChg chg="add mod topLvl">
          <ac:chgData name="준형 김" userId="293144a243dbb135" providerId="LiveId" clId="{A70522B6-10F8-43FB-93AA-3DD00259491E}" dt="2024-12-21T09:10:47.865" v="13743" actId="164"/>
          <ac:spMkLst>
            <pc:docMk/>
            <pc:sldMk cId="1741671791" sldId="299"/>
            <ac:spMk id="130" creationId="{0ADAE272-D4B2-194F-AB3A-1293ECEE06E2}"/>
          </ac:spMkLst>
        </pc:spChg>
        <pc:spChg chg="add mod topLvl">
          <ac:chgData name="준형 김" userId="293144a243dbb135" providerId="LiveId" clId="{A70522B6-10F8-43FB-93AA-3DD00259491E}" dt="2024-12-21T09:11:03.639" v="13746" actId="164"/>
          <ac:spMkLst>
            <pc:docMk/>
            <pc:sldMk cId="1741671791" sldId="299"/>
            <ac:spMk id="132" creationId="{CF8B04C2-4456-B49C-A445-90104DED54AD}"/>
          </ac:spMkLst>
        </pc:spChg>
        <pc:spChg chg="add mod topLvl">
          <ac:chgData name="준형 김" userId="293144a243dbb135" providerId="LiveId" clId="{A70522B6-10F8-43FB-93AA-3DD00259491E}" dt="2024-12-21T09:11:03.639" v="13746" actId="164"/>
          <ac:spMkLst>
            <pc:docMk/>
            <pc:sldMk cId="1741671791" sldId="299"/>
            <ac:spMk id="134" creationId="{407D8656-F4C4-2B86-25F4-901CD3EF7377}"/>
          </ac:spMkLst>
        </pc:spChg>
        <pc:spChg chg="add mod topLvl">
          <ac:chgData name="준형 김" userId="293144a243dbb135" providerId="LiveId" clId="{A70522B6-10F8-43FB-93AA-3DD00259491E}" dt="2024-12-21T09:11:03.639" v="13746" actId="164"/>
          <ac:spMkLst>
            <pc:docMk/>
            <pc:sldMk cId="1741671791" sldId="299"/>
            <ac:spMk id="136" creationId="{802DCB2A-382F-BBF6-CCF6-097A4CC7B00B}"/>
          </ac:spMkLst>
        </pc:spChg>
        <pc:spChg chg="add del mod topLvl">
          <ac:chgData name="준형 김" userId="293144a243dbb135" providerId="LiveId" clId="{A70522B6-10F8-43FB-93AA-3DD00259491E}" dt="2024-12-21T09:11:03.639" v="13746" actId="164"/>
          <ac:spMkLst>
            <pc:docMk/>
            <pc:sldMk cId="1741671791" sldId="299"/>
            <ac:spMk id="142" creationId="{44FFF573-F416-D9FA-9A43-097A3D306B46}"/>
          </ac:spMkLst>
        </pc:spChg>
        <pc:spChg chg="add mod topLvl">
          <ac:chgData name="준형 김" userId="293144a243dbb135" providerId="LiveId" clId="{A70522B6-10F8-43FB-93AA-3DD00259491E}" dt="2024-12-22T02:41:11.645" v="14024" actId="165"/>
          <ac:spMkLst>
            <pc:docMk/>
            <pc:sldMk cId="1741671791" sldId="299"/>
            <ac:spMk id="143" creationId="{550C7E53-A80E-F266-8F74-8BB31622B9FE}"/>
          </ac:spMkLst>
        </pc:spChg>
        <pc:spChg chg="add mod ord">
          <ac:chgData name="준형 김" userId="293144a243dbb135" providerId="LiveId" clId="{A70522B6-10F8-43FB-93AA-3DD00259491E}" dt="2024-12-22T02:41:10.448" v="14023" actId="164"/>
          <ac:spMkLst>
            <pc:docMk/>
            <pc:sldMk cId="1741671791" sldId="299"/>
            <ac:spMk id="163" creationId="{5B3D9A43-2BB1-EEF4-4F91-E6F577AE2FAE}"/>
          </ac:spMkLst>
        </pc:spChg>
        <pc:grpChg chg="add del mod">
          <ac:chgData name="준형 김" userId="293144a243dbb135" providerId="LiveId" clId="{A70522B6-10F8-43FB-93AA-3DD00259491E}" dt="2024-12-21T08:12:19.251" v="13362" actId="1076"/>
          <ac:grpSpMkLst>
            <pc:docMk/>
            <pc:sldMk cId="1741671791" sldId="299"/>
            <ac:grpSpMk id="97" creationId="{CB68EFA1-9258-BD7A-8AD2-D0C7E42E0BA5}"/>
          </ac:grpSpMkLst>
        </pc:grpChg>
        <pc:grpChg chg="add mod">
          <ac:chgData name="준형 김" userId="293144a243dbb135" providerId="LiveId" clId="{A70522B6-10F8-43FB-93AA-3DD00259491E}" dt="2024-12-22T09:25:39.944" v="14886" actId="6549"/>
          <ac:grpSpMkLst>
            <pc:docMk/>
            <pc:sldMk cId="1741671791" sldId="299"/>
            <ac:grpSpMk id="125" creationId="{D4F2EBAC-30E1-1E4C-5861-C1F344CFA228}"/>
          </ac:grpSpMkLst>
        </pc:grpChg>
        <pc:grpChg chg="add mod">
          <ac:chgData name="준형 김" userId="293144a243dbb135" providerId="LiveId" clId="{A70522B6-10F8-43FB-93AA-3DD00259491E}" dt="2024-12-21T08:12:30.821" v="13365" actId="164"/>
          <ac:grpSpMkLst>
            <pc:docMk/>
            <pc:sldMk cId="1741671791" sldId="299"/>
            <ac:grpSpMk id="144" creationId="{FBA06887-14B7-0B72-4EA8-AAF04ABD173B}"/>
          </ac:grpSpMkLst>
        </pc:grpChg>
        <pc:grpChg chg="add del mod">
          <ac:chgData name="준형 김" userId="293144a243dbb135" providerId="LiveId" clId="{A70522B6-10F8-43FB-93AA-3DD00259491E}" dt="2024-12-22T02:41:11.645" v="14024" actId="165"/>
          <ac:grpSpMkLst>
            <pc:docMk/>
            <pc:sldMk cId="1741671791" sldId="299"/>
            <ac:grpSpMk id="147" creationId="{F6637D8A-6A49-8463-CD83-BFB7A03B982A}"/>
          </ac:grpSpMkLst>
        </pc:grpChg>
        <pc:grpChg chg="add mod">
          <ac:chgData name="준형 김" userId="293144a243dbb135" providerId="LiveId" clId="{A70522B6-10F8-43FB-93AA-3DD00259491E}" dt="2024-12-21T08:14:33.253" v="13378" actId="164"/>
          <ac:grpSpMkLst>
            <pc:docMk/>
            <pc:sldMk cId="1741671791" sldId="299"/>
            <ac:grpSpMk id="151" creationId="{A8313CC3-045D-2256-D959-FF0E5918E6C8}"/>
          </ac:grpSpMkLst>
        </pc:grpChg>
        <pc:grpChg chg="add mod">
          <ac:chgData name="준형 김" userId="293144a243dbb135" providerId="LiveId" clId="{A70522B6-10F8-43FB-93AA-3DD00259491E}" dt="2024-12-22T09:25:39.944" v="14886" actId="6549"/>
          <ac:grpSpMkLst>
            <pc:docMk/>
            <pc:sldMk cId="1741671791" sldId="299"/>
            <ac:grpSpMk id="152" creationId="{A0450B71-61A8-3DB4-E1A0-48C21C27F4B3}"/>
          </ac:grpSpMkLst>
        </pc:grpChg>
        <pc:grpChg chg="add mod ord">
          <ac:chgData name="준형 김" userId="293144a243dbb135" providerId="LiveId" clId="{A70522B6-10F8-43FB-93AA-3DD00259491E}" dt="2024-12-22T02:36:22.775" v="14003" actId="166"/>
          <ac:grpSpMkLst>
            <pc:docMk/>
            <pc:sldMk cId="1741671791" sldId="299"/>
            <ac:grpSpMk id="157" creationId="{26BEFD4F-92D2-4BBF-6E04-755F30F6ED0F}"/>
          </ac:grpSpMkLst>
        </pc:grpChg>
        <pc:grpChg chg="add mod">
          <ac:chgData name="준형 김" userId="293144a243dbb135" providerId="LiveId" clId="{A70522B6-10F8-43FB-93AA-3DD00259491E}" dt="2024-12-21T09:10:47.865" v="13743" actId="164"/>
          <ac:grpSpMkLst>
            <pc:docMk/>
            <pc:sldMk cId="1741671791" sldId="299"/>
            <ac:grpSpMk id="159" creationId="{700D0AA2-BB2D-BAAB-7D20-D4FB4BA1E400}"/>
          </ac:grpSpMkLst>
        </pc:grpChg>
        <pc:grpChg chg="add mod">
          <ac:chgData name="준형 김" userId="293144a243dbb135" providerId="LiveId" clId="{A70522B6-10F8-43FB-93AA-3DD00259491E}" dt="2024-12-21T09:11:05.537" v="13748" actId="1076"/>
          <ac:grpSpMkLst>
            <pc:docMk/>
            <pc:sldMk cId="1741671791" sldId="299"/>
            <ac:grpSpMk id="160" creationId="{2FF11529-7031-9096-7952-A6A373708FFE}"/>
          </ac:grpSpMkLst>
        </pc:grpChg>
        <pc:grpChg chg="add mod">
          <ac:chgData name="준형 김" userId="293144a243dbb135" providerId="LiveId" clId="{A70522B6-10F8-43FB-93AA-3DD00259491E}" dt="2025-01-06T01:54:30.595" v="29340" actId="571"/>
          <ac:grpSpMkLst>
            <pc:docMk/>
            <pc:sldMk cId="1741671791" sldId="299"/>
            <ac:grpSpMk id="162" creationId="{B2819A80-C04A-C98C-D38A-BB0B601DEB76}"/>
          </ac:grpSpMkLst>
        </pc:grpChg>
        <pc:picChg chg="add mod topLvl modCrop">
          <ac:chgData name="준형 김" userId="293144a243dbb135" providerId="LiveId" clId="{A70522B6-10F8-43FB-93AA-3DD00259491E}" dt="2024-12-21T08:11:52.056" v="13360" actId="165"/>
          <ac:picMkLst>
            <pc:docMk/>
            <pc:sldMk cId="1741671791" sldId="299"/>
            <ac:picMk id="82" creationId="{4FDC4DE4-8300-EE83-2E50-207A66239B7C}"/>
          </ac:picMkLst>
        </pc:picChg>
        <pc:cxnChg chg="add mod ord">
          <ac:chgData name="준형 김" userId="293144a243dbb135" providerId="LiveId" clId="{A70522B6-10F8-43FB-93AA-3DD00259491E}" dt="2024-12-21T08:28:33.226" v="13454" actId="164"/>
          <ac:cxnSpMkLst>
            <pc:docMk/>
            <pc:sldMk cId="1741671791" sldId="299"/>
            <ac:cxnSpMk id="9" creationId="{5F5B5C0D-8F85-8F28-938E-FE0B3CBFB5D7}"/>
          </ac:cxnSpMkLst>
        </pc:cxnChg>
        <pc:cxnChg chg="add mod ord">
          <ac:chgData name="준형 김" userId="293144a243dbb135" providerId="LiveId" clId="{A70522B6-10F8-43FB-93AA-3DD00259491E}" dt="2024-12-21T08:28:33.226" v="13454" actId="164"/>
          <ac:cxnSpMkLst>
            <pc:docMk/>
            <pc:sldMk cId="1741671791" sldId="299"/>
            <ac:cxnSpMk id="10" creationId="{D8A7AD5A-CC2F-D78D-1A5D-55E1AEFAC748}"/>
          </ac:cxnSpMkLst>
        </pc:cxnChg>
        <pc:cxnChg chg="add mod ord">
          <ac:chgData name="준형 김" userId="293144a243dbb135" providerId="LiveId" clId="{A70522B6-10F8-43FB-93AA-3DD00259491E}" dt="2024-12-21T08:28:33.226" v="13454" actId="164"/>
          <ac:cxnSpMkLst>
            <pc:docMk/>
            <pc:sldMk cId="1741671791" sldId="299"/>
            <ac:cxnSpMk id="38" creationId="{56B22602-8F0E-3BD2-CF62-8548167E3477}"/>
          </ac:cxnSpMkLst>
        </pc:cxnChg>
        <pc:cxnChg chg="add mod topLvl">
          <ac:chgData name="준형 김" userId="293144a243dbb135" providerId="LiveId" clId="{A70522B6-10F8-43FB-93AA-3DD00259491E}" dt="2024-12-22T09:43:00.220" v="15011" actId="1076"/>
          <ac:cxnSpMkLst>
            <pc:docMk/>
            <pc:sldMk cId="1741671791" sldId="299"/>
            <ac:cxnSpMk id="75" creationId="{EC81CCED-7482-065E-8993-3E4855301C24}"/>
          </ac:cxnSpMkLst>
        </pc:cxnChg>
        <pc:cxnChg chg="add mod ord">
          <ac:chgData name="준형 김" userId="293144a243dbb135" providerId="LiveId" clId="{A70522B6-10F8-43FB-93AA-3DD00259491E}" dt="2024-12-21T08:12:30.821" v="13365" actId="164"/>
          <ac:cxnSpMkLst>
            <pc:docMk/>
            <pc:sldMk cId="1741671791" sldId="299"/>
            <ac:cxnSpMk id="88" creationId="{B12CCCD0-7886-B2C0-E312-3E99B356216B}"/>
          </ac:cxnSpMkLst>
        </pc:cxnChg>
        <pc:cxnChg chg="add mod ord">
          <ac:chgData name="준형 김" userId="293144a243dbb135" providerId="LiveId" clId="{A70522B6-10F8-43FB-93AA-3DD00259491E}" dt="2024-12-21T08:12:30.821" v="13365" actId="164"/>
          <ac:cxnSpMkLst>
            <pc:docMk/>
            <pc:sldMk cId="1741671791" sldId="299"/>
            <ac:cxnSpMk id="91" creationId="{7A919E0C-3C63-664A-A848-0803486FF033}"/>
          </ac:cxnSpMkLst>
        </pc:cxnChg>
      </pc:sldChg>
      <pc:sldChg chg="modSp new del mod ord">
        <pc:chgData name="준형 김" userId="293144a243dbb135" providerId="LiveId" clId="{A70522B6-10F8-43FB-93AA-3DD00259491E}" dt="2024-12-18T02:57:26.671" v="8688" actId="47"/>
        <pc:sldMkLst>
          <pc:docMk/>
          <pc:sldMk cId="2851671003" sldId="300"/>
        </pc:sldMkLst>
      </pc:sldChg>
      <pc:sldChg chg="modSp add mod">
        <pc:chgData name="준형 김" userId="293144a243dbb135" providerId="LiveId" clId="{A70522B6-10F8-43FB-93AA-3DD00259491E}" dt="2024-12-18T02:37:46.339" v="8592" actId="14100"/>
        <pc:sldMkLst>
          <pc:docMk/>
          <pc:sldMk cId="2597941086" sldId="301"/>
        </pc:sldMkLst>
        <pc:spChg chg="mod">
          <ac:chgData name="준형 김" userId="293144a243dbb135" providerId="LiveId" clId="{A70522B6-10F8-43FB-93AA-3DD00259491E}" dt="2024-12-18T01:16:05.316" v="8389" actId="20577"/>
          <ac:spMkLst>
            <pc:docMk/>
            <pc:sldMk cId="2597941086" sldId="301"/>
            <ac:spMk id="2" creationId="{EA6F5F6F-34EE-D05A-C0FF-71EE2DF82B17}"/>
          </ac:spMkLst>
        </pc:spChg>
        <pc:spChg chg="mod">
          <ac:chgData name="준형 김" userId="293144a243dbb135" providerId="LiveId" clId="{A70522B6-10F8-43FB-93AA-3DD00259491E}" dt="2024-12-18T02:37:46.339" v="8592" actId="14100"/>
          <ac:spMkLst>
            <pc:docMk/>
            <pc:sldMk cId="2597941086" sldId="301"/>
            <ac:spMk id="3" creationId="{598B7464-29EA-85F7-F81C-F59238CCA2BC}"/>
          </ac:spMkLst>
        </pc:spChg>
      </pc:sldChg>
      <pc:sldChg chg="modSp new del mod">
        <pc:chgData name="준형 김" userId="293144a243dbb135" providerId="LiveId" clId="{A70522B6-10F8-43FB-93AA-3DD00259491E}" dt="2024-12-20T06:22:53.604" v="10203" actId="47"/>
        <pc:sldMkLst>
          <pc:docMk/>
          <pc:sldMk cId="490336607" sldId="302"/>
        </pc:sldMkLst>
      </pc:sldChg>
      <pc:sldChg chg="addSp delSp modSp new mod modAnim">
        <pc:chgData name="준형 김" userId="293144a243dbb135" providerId="LiveId" clId="{A70522B6-10F8-43FB-93AA-3DD00259491E}" dt="2025-01-04T06:34:12.631" v="27940" actId="207"/>
        <pc:sldMkLst>
          <pc:docMk/>
          <pc:sldMk cId="2203770233" sldId="303"/>
        </pc:sldMkLst>
        <pc:spChg chg="mod">
          <ac:chgData name="준형 김" userId="293144a243dbb135" providerId="LiveId" clId="{A70522B6-10F8-43FB-93AA-3DD00259491E}" dt="2024-12-29T11:51:38.290" v="22988" actId="6549"/>
          <ac:spMkLst>
            <pc:docMk/>
            <pc:sldMk cId="2203770233" sldId="303"/>
            <ac:spMk id="2" creationId="{556FD682-0FE9-6CF9-F445-1FAF1E02184C}"/>
          </ac:spMkLst>
        </pc:spChg>
        <pc:spChg chg="mod">
          <ac:chgData name="준형 김" userId="293144a243dbb135" providerId="LiveId" clId="{A70522B6-10F8-43FB-93AA-3DD00259491E}" dt="2025-01-04T06:34:12.631" v="27940" actId="207"/>
          <ac:spMkLst>
            <pc:docMk/>
            <pc:sldMk cId="2203770233" sldId="303"/>
            <ac:spMk id="3" creationId="{C71769D8-3B60-069F-6BF5-0B69A8487C3C}"/>
          </ac:spMkLst>
        </pc:spChg>
        <pc:spChg chg="mod topLvl">
          <ac:chgData name="준형 김" userId="293144a243dbb135" providerId="LiveId" clId="{A70522B6-10F8-43FB-93AA-3DD00259491E}" dt="2024-12-29T05:08:14.686" v="21252" actId="164"/>
          <ac:spMkLst>
            <pc:docMk/>
            <pc:sldMk cId="2203770233" sldId="303"/>
            <ac:spMk id="5" creationId="{2E7DC383-5D97-0ADF-3F94-C6015D3D0AAC}"/>
          </ac:spMkLst>
        </pc:spChg>
        <pc:spChg chg="mod topLvl">
          <ac:chgData name="준형 김" userId="293144a243dbb135" providerId="LiveId" clId="{A70522B6-10F8-43FB-93AA-3DD00259491E}" dt="2024-12-30T03:58:36.789" v="23565" actId="1076"/>
          <ac:spMkLst>
            <pc:docMk/>
            <pc:sldMk cId="2203770233" sldId="303"/>
            <ac:spMk id="8" creationId="{9DA5AF61-1355-9B2C-C401-7F253F62487C}"/>
          </ac:spMkLst>
        </pc:spChg>
        <pc:spChg chg="mod">
          <ac:chgData name="준형 김" userId="293144a243dbb135" providerId="LiveId" clId="{A70522B6-10F8-43FB-93AA-3DD00259491E}" dt="2024-12-29T06:13:53.824" v="21581" actId="6549"/>
          <ac:spMkLst>
            <pc:docMk/>
            <pc:sldMk cId="2203770233" sldId="303"/>
            <ac:spMk id="11" creationId="{76D265B3-B8E6-9A70-ABE5-B4047A5F771C}"/>
          </ac:spMkLst>
        </pc:spChg>
        <pc:spChg chg="mod">
          <ac:chgData name="준형 김" userId="293144a243dbb135" providerId="LiveId" clId="{A70522B6-10F8-43FB-93AA-3DD00259491E}" dt="2024-12-30T03:57:39.856" v="23561" actId="14100"/>
          <ac:spMkLst>
            <pc:docMk/>
            <pc:sldMk cId="2203770233" sldId="303"/>
            <ac:spMk id="12" creationId="{416EC547-42F2-5619-A211-08EF652181FC}"/>
          </ac:spMkLst>
        </pc:spChg>
        <pc:spChg chg="add mod">
          <ac:chgData name="준형 김" userId="293144a243dbb135" providerId="LiveId" clId="{A70522B6-10F8-43FB-93AA-3DD00259491E}" dt="2024-12-30T03:58:05.455" v="23564" actId="14100"/>
          <ac:spMkLst>
            <pc:docMk/>
            <pc:sldMk cId="2203770233" sldId="303"/>
            <ac:spMk id="15" creationId="{D0B55F83-31BD-9DCF-D8C3-352B4025D763}"/>
          </ac:spMkLst>
        </pc:spChg>
        <pc:spChg chg="add mod">
          <ac:chgData name="준형 김" userId="293144a243dbb135" providerId="LiveId" clId="{A70522B6-10F8-43FB-93AA-3DD00259491E}" dt="2024-12-29T05:08:14.686" v="21252" actId="164"/>
          <ac:spMkLst>
            <pc:docMk/>
            <pc:sldMk cId="2203770233" sldId="303"/>
            <ac:spMk id="16" creationId="{25D9C923-9F04-9C4E-F351-509F05A5918F}"/>
          </ac:spMkLst>
        </pc:spChg>
        <pc:spChg chg="add mod">
          <ac:chgData name="준형 김" userId="293144a243dbb135" providerId="LiveId" clId="{A70522B6-10F8-43FB-93AA-3DD00259491E}" dt="2024-12-31T02:41:02.027" v="24373" actId="207"/>
          <ac:spMkLst>
            <pc:docMk/>
            <pc:sldMk cId="2203770233" sldId="303"/>
            <ac:spMk id="19" creationId="{E4636F1F-AB1F-FF18-C088-7F1B10F52F79}"/>
          </ac:spMkLst>
        </pc:spChg>
        <pc:spChg chg="add mod">
          <ac:chgData name="준형 김" userId="293144a243dbb135" providerId="LiveId" clId="{A70522B6-10F8-43FB-93AA-3DD00259491E}" dt="2024-12-29T05:28:22.967" v="21507" actId="14100"/>
          <ac:spMkLst>
            <pc:docMk/>
            <pc:sldMk cId="2203770233" sldId="303"/>
            <ac:spMk id="20" creationId="{EAF093F1-8FAB-5B57-8DDA-DB655B28D3F8}"/>
          </ac:spMkLst>
        </pc:spChg>
        <pc:spChg chg="add mod">
          <ac:chgData name="준형 김" userId="293144a243dbb135" providerId="LiveId" clId="{A70522B6-10F8-43FB-93AA-3DD00259491E}" dt="2024-12-29T11:33:34.664" v="22637" actId="14100"/>
          <ac:spMkLst>
            <pc:docMk/>
            <pc:sldMk cId="2203770233" sldId="303"/>
            <ac:spMk id="24" creationId="{6F4A1B74-F82D-60C1-8B4E-2FDA43875B0A}"/>
          </ac:spMkLst>
        </pc:spChg>
        <pc:spChg chg="add mod">
          <ac:chgData name="준형 김" userId="293144a243dbb135" providerId="LiveId" clId="{A70522B6-10F8-43FB-93AA-3DD00259491E}" dt="2024-12-29T05:25:03.849" v="21483" actId="20577"/>
          <ac:spMkLst>
            <pc:docMk/>
            <pc:sldMk cId="2203770233" sldId="303"/>
            <ac:spMk id="28" creationId="{95F28005-0934-F90E-08F0-A507935551FE}"/>
          </ac:spMkLst>
        </pc:spChg>
        <pc:grpChg chg="add mod">
          <ac:chgData name="준형 김" userId="293144a243dbb135" providerId="LiveId" clId="{A70522B6-10F8-43FB-93AA-3DD00259491E}" dt="2024-12-29T05:06:47.399" v="21232" actId="403"/>
          <ac:grpSpMkLst>
            <pc:docMk/>
            <pc:sldMk cId="2203770233" sldId="303"/>
            <ac:grpSpMk id="10" creationId="{EE19691F-5EC8-3B60-AEE3-B4000585E123}"/>
          </ac:grpSpMkLst>
        </pc:grpChg>
        <pc:grpChg chg="add mod">
          <ac:chgData name="준형 김" userId="293144a243dbb135" providerId="LiveId" clId="{A70522B6-10F8-43FB-93AA-3DD00259491E}" dt="2024-12-29T06:33:26.078" v="21600" actId="1037"/>
          <ac:grpSpMkLst>
            <pc:docMk/>
            <pc:sldMk cId="2203770233" sldId="303"/>
            <ac:grpSpMk id="17" creationId="{482E12C6-1D71-09D1-2A0E-886324E175B3}"/>
          </ac:grpSpMkLst>
        </pc:grpChg>
        <pc:grpChg chg="add mod">
          <ac:chgData name="준형 김" userId="293144a243dbb135" providerId="LiveId" clId="{A70522B6-10F8-43FB-93AA-3DD00259491E}" dt="2024-12-29T05:08:14.686" v="21252" actId="164"/>
          <ac:grpSpMkLst>
            <pc:docMk/>
            <pc:sldMk cId="2203770233" sldId="303"/>
            <ac:grpSpMk id="18" creationId="{F6499375-5238-86AC-A801-3B7275EBF0BB}"/>
          </ac:grpSpMkLst>
        </pc:grpChg>
        <pc:grpChg chg="add mod">
          <ac:chgData name="준형 김" userId="293144a243dbb135" providerId="LiveId" clId="{A70522B6-10F8-43FB-93AA-3DD00259491E}" dt="2024-12-29T05:14:26.854" v="21360" actId="164"/>
          <ac:grpSpMkLst>
            <pc:docMk/>
            <pc:sldMk cId="2203770233" sldId="303"/>
            <ac:grpSpMk id="26" creationId="{74589443-57A8-164D-6514-A1C2EFBBA71E}"/>
          </ac:grpSpMkLst>
        </pc:grpChg>
        <pc:grpChg chg="add mod">
          <ac:chgData name="준형 김" userId="293144a243dbb135" providerId="LiveId" clId="{A70522B6-10F8-43FB-93AA-3DD00259491E}" dt="2024-12-29T05:17:07.349" v="21411" actId="164"/>
          <ac:grpSpMkLst>
            <pc:docMk/>
            <pc:sldMk cId="2203770233" sldId="303"/>
            <ac:grpSpMk id="32" creationId="{F29124D6-CC04-F345-D71B-9339244A9FAB}"/>
          </ac:grpSpMkLst>
        </pc:grpChg>
        <pc:picChg chg="add mod">
          <ac:chgData name="준형 김" userId="293144a243dbb135" providerId="LiveId" clId="{A70522B6-10F8-43FB-93AA-3DD00259491E}" dt="2024-12-29T11:58:33.407" v="23048"/>
          <ac:picMkLst>
            <pc:docMk/>
            <pc:sldMk cId="2203770233" sldId="303"/>
            <ac:picMk id="41" creationId="{192AF29C-D34F-4418-4463-AE19DF198D34}"/>
          </ac:picMkLst>
        </pc:picChg>
        <pc:cxnChg chg="add mod">
          <ac:chgData name="준형 김" userId="293144a243dbb135" providerId="LiveId" clId="{A70522B6-10F8-43FB-93AA-3DD00259491E}" dt="2024-12-29T11:33:34.664" v="22637" actId="14100"/>
          <ac:cxnSpMkLst>
            <pc:docMk/>
            <pc:sldMk cId="2203770233" sldId="303"/>
            <ac:cxnSpMk id="21" creationId="{CF2ED389-E98B-C102-CCB3-BD8CCFFA4A8E}"/>
          </ac:cxnSpMkLst>
        </pc:cxnChg>
        <pc:cxnChg chg="add mod">
          <ac:chgData name="준형 김" userId="293144a243dbb135" providerId="LiveId" clId="{A70522B6-10F8-43FB-93AA-3DD00259491E}" dt="2024-12-29T05:24:53.144" v="21454" actId="14100"/>
          <ac:cxnSpMkLst>
            <pc:docMk/>
            <pc:sldMk cId="2203770233" sldId="303"/>
            <ac:cxnSpMk id="27" creationId="{1E271D5F-5E07-963B-EFB7-8B822E682EA1}"/>
          </ac:cxnSpMkLst>
        </pc:cxnChg>
      </pc:sldChg>
      <pc:sldChg chg="modSp new del mod">
        <pc:chgData name="준형 김" userId="293144a243dbb135" providerId="LiveId" clId="{A70522B6-10F8-43FB-93AA-3DD00259491E}" dt="2024-12-29T12:04:16.449" v="23067" actId="47"/>
        <pc:sldMkLst>
          <pc:docMk/>
          <pc:sldMk cId="779000907" sldId="304"/>
        </pc:sldMkLst>
      </pc:sldChg>
      <pc:sldChg chg="addSp modSp new mod">
        <pc:chgData name="준형 김" userId="293144a243dbb135" providerId="LiveId" clId="{A70522B6-10F8-43FB-93AA-3DD00259491E}" dt="2025-01-03T03:50:13.710" v="27766" actId="20577"/>
        <pc:sldMkLst>
          <pc:docMk/>
          <pc:sldMk cId="764874501" sldId="305"/>
        </pc:sldMkLst>
        <pc:spChg chg="mod">
          <ac:chgData name="준형 김" userId="293144a243dbb135" providerId="LiveId" clId="{A70522B6-10F8-43FB-93AA-3DD00259491E}" dt="2025-01-03T03:50:13.710" v="27766" actId="20577"/>
          <ac:spMkLst>
            <pc:docMk/>
            <pc:sldMk cId="764874501" sldId="305"/>
            <ac:spMk id="2" creationId="{4308BF98-9803-4497-059E-77732CAD9BE9}"/>
          </ac:spMkLst>
        </pc:spChg>
        <pc:spChg chg="mod">
          <ac:chgData name="준형 김" userId="293144a243dbb135" providerId="LiveId" clId="{A70522B6-10F8-43FB-93AA-3DD00259491E}" dt="2024-12-29T12:04:43.578" v="23085" actId="20577"/>
          <ac:spMkLst>
            <pc:docMk/>
            <pc:sldMk cId="764874501" sldId="305"/>
            <ac:spMk id="3" creationId="{53DDBE2C-545E-F201-06BB-4C9383C1A73A}"/>
          </ac:spMkLst>
        </pc:spChg>
      </pc:sldChg>
      <pc:sldChg chg="addSp delSp modSp add mod modClrScheme modAnim chgLayout">
        <pc:chgData name="준형 김" userId="293144a243dbb135" providerId="LiveId" clId="{A70522B6-10F8-43FB-93AA-3DD00259491E}" dt="2024-12-22T06:51:06.308" v="14252" actId="108"/>
        <pc:sldMkLst>
          <pc:docMk/>
          <pc:sldMk cId="2721953962" sldId="306"/>
        </pc:sldMkLst>
        <pc:spChg chg="mod ord">
          <ac:chgData name="준형 김" userId="293144a243dbb135" providerId="LiveId" clId="{A70522B6-10F8-43FB-93AA-3DD00259491E}" dt="2024-12-20T08:33:53.745" v="10614"/>
          <ac:spMkLst>
            <pc:docMk/>
            <pc:sldMk cId="2721953962" sldId="306"/>
            <ac:spMk id="2" creationId="{6EFB9055-528A-03D9-DA1F-7398D156C306}"/>
          </ac:spMkLst>
        </pc:spChg>
        <pc:spChg chg="add del mod">
          <ac:chgData name="준형 김" userId="293144a243dbb135" providerId="LiveId" clId="{A70522B6-10F8-43FB-93AA-3DD00259491E}" dt="2024-12-20T08:27:51.057" v="10554" actId="14861"/>
          <ac:spMkLst>
            <pc:docMk/>
            <pc:sldMk cId="2721953962" sldId="306"/>
            <ac:spMk id="7" creationId="{37A67231-A38F-4ABD-D491-C5BD012747D2}"/>
          </ac:spMkLst>
        </pc:spChg>
        <pc:spChg chg="add mod">
          <ac:chgData name="준형 김" userId="293144a243dbb135" providerId="LiveId" clId="{A70522B6-10F8-43FB-93AA-3DD00259491E}" dt="2024-12-20T06:04:12.333" v="9970" actId="164"/>
          <ac:spMkLst>
            <pc:docMk/>
            <pc:sldMk cId="2721953962" sldId="306"/>
            <ac:spMk id="26" creationId="{86C8A7E1-EB03-9DB7-331C-DE8ED12004A2}"/>
          </ac:spMkLst>
        </pc:spChg>
        <pc:spChg chg="add mod">
          <ac:chgData name="준형 김" userId="293144a243dbb135" providerId="LiveId" clId="{A70522B6-10F8-43FB-93AA-3DD00259491E}" dt="2024-12-20T06:04:12.333" v="9970" actId="164"/>
          <ac:spMkLst>
            <pc:docMk/>
            <pc:sldMk cId="2721953962" sldId="306"/>
            <ac:spMk id="27" creationId="{14542828-C05B-54FE-635F-9457A65A8136}"/>
          </ac:spMkLst>
        </pc:spChg>
        <pc:spChg chg="add mod">
          <ac:chgData name="준형 김" userId="293144a243dbb135" providerId="LiveId" clId="{A70522B6-10F8-43FB-93AA-3DD00259491E}" dt="2024-12-20T06:04:53.907" v="9974" actId="164"/>
          <ac:spMkLst>
            <pc:docMk/>
            <pc:sldMk cId="2721953962" sldId="306"/>
            <ac:spMk id="28" creationId="{BE2697EA-A044-1FB4-5C31-15D9F16BDFD4}"/>
          </ac:spMkLst>
        </pc:spChg>
        <pc:spChg chg="add mod">
          <ac:chgData name="준형 김" userId="293144a243dbb135" providerId="LiveId" clId="{A70522B6-10F8-43FB-93AA-3DD00259491E}" dt="2024-12-20T06:05:09.345" v="9977" actId="164"/>
          <ac:spMkLst>
            <pc:docMk/>
            <pc:sldMk cId="2721953962" sldId="306"/>
            <ac:spMk id="29" creationId="{91971B05-CCDE-D832-2F3C-B1D6AC182952}"/>
          </ac:spMkLst>
        </pc:spChg>
        <pc:spChg chg="add mod">
          <ac:chgData name="준형 김" userId="293144a243dbb135" providerId="LiveId" clId="{A70522B6-10F8-43FB-93AA-3DD00259491E}" dt="2024-12-20T06:04:53.907" v="9974" actId="164"/>
          <ac:spMkLst>
            <pc:docMk/>
            <pc:sldMk cId="2721953962" sldId="306"/>
            <ac:spMk id="34" creationId="{4E9C2124-D618-E413-65F2-56EED72836FA}"/>
          </ac:spMkLst>
        </pc:spChg>
        <pc:spChg chg="add mod">
          <ac:chgData name="준형 김" userId="293144a243dbb135" providerId="LiveId" clId="{A70522B6-10F8-43FB-93AA-3DD00259491E}" dt="2024-12-20T06:05:09.345" v="9977" actId="164"/>
          <ac:spMkLst>
            <pc:docMk/>
            <pc:sldMk cId="2721953962" sldId="306"/>
            <ac:spMk id="35" creationId="{6B85A136-E1FA-3806-B0B4-627B4167C42E}"/>
          </ac:spMkLst>
        </pc:spChg>
        <pc:spChg chg="add mod">
          <ac:chgData name="준형 김" userId="293144a243dbb135" providerId="LiveId" clId="{A70522B6-10F8-43FB-93AA-3DD00259491E}" dt="2024-12-20T06:05:09.345" v="9977" actId="164"/>
          <ac:spMkLst>
            <pc:docMk/>
            <pc:sldMk cId="2721953962" sldId="306"/>
            <ac:spMk id="36" creationId="{AFCC4427-2F3E-7B88-F65F-0B99AE671867}"/>
          </ac:spMkLst>
        </pc:spChg>
        <pc:grpChg chg="add mod">
          <ac:chgData name="준형 김" userId="293144a243dbb135" providerId="LiveId" clId="{A70522B6-10F8-43FB-93AA-3DD00259491E}" dt="2024-12-20T08:28:27.210" v="10555" actId="1076"/>
          <ac:grpSpMkLst>
            <pc:docMk/>
            <pc:sldMk cId="2721953962" sldId="306"/>
            <ac:grpSpMk id="37" creationId="{408DE26E-1EF9-FB80-01E1-EB40CF4DD44B}"/>
          </ac:grpSpMkLst>
        </pc:grpChg>
        <pc:grpChg chg="add mod">
          <ac:chgData name="준형 김" userId="293144a243dbb135" providerId="LiveId" clId="{A70522B6-10F8-43FB-93AA-3DD00259491E}" dt="2024-12-20T08:28:27.210" v="10555" actId="1076"/>
          <ac:grpSpMkLst>
            <pc:docMk/>
            <pc:sldMk cId="2721953962" sldId="306"/>
            <ac:grpSpMk id="38" creationId="{04272AE7-299B-440A-D800-94FF51441751}"/>
          </ac:grpSpMkLst>
        </pc:grpChg>
        <pc:grpChg chg="add mod">
          <ac:chgData name="준형 김" userId="293144a243dbb135" providerId="LiveId" clId="{A70522B6-10F8-43FB-93AA-3DD00259491E}" dt="2024-12-20T08:28:27.210" v="10555" actId="1076"/>
          <ac:grpSpMkLst>
            <pc:docMk/>
            <pc:sldMk cId="2721953962" sldId="306"/>
            <ac:grpSpMk id="39" creationId="{32378931-8713-2736-D694-F1631597ED10}"/>
          </ac:grpSpMkLst>
        </pc:grpChg>
        <pc:picChg chg="add mod">
          <ac:chgData name="준형 김" userId="293144a243dbb135" providerId="LiveId" clId="{A70522B6-10F8-43FB-93AA-3DD00259491E}" dt="2024-12-20T08:28:27.210" v="10555" actId="1076"/>
          <ac:picMkLst>
            <pc:docMk/>
            <pc:sldMk cId="2721953962" sldId="306"/>
            <ac:picMk id="17" creationId="{C05CF1B0-378B-A853-85BD-D1A946E9A5F7}"/>
          </ac:picMkLst>
        </pc:picChg>
        <pc:picChg chg="add mod">
          <ac:chgData name="준형 김" userId="293144a243dbb135" providerId="LiveId" clId="{A70522B6-10F8-43FB-93AA-3DD00259491E}" dt="2024-12-20T06:04:12.333" v="9970" actId="164"/>
          <ac:picMkLst>
            <pc:docMk/>
            <pc:sldMk cId="2721953962" sldId="306"/>
            <ac:picMk id="19" creationId="{6C8E63E4-F456-6E13-10C5-A22A7B7C9E3F}"/>
          </ac:picMkLst>
        </pc:picChg>
        <pc:picChg chg="add mod">
          <ac:chgData name="준형 김" userId="293144a243dbb135" providerId="LiveId" clId="{A70522B6-10F8-43FB-93AA-3DD00259491E}" dt="2024-12-20T09:36:32.532" v="10666"/>
          <ac:picMkLst>
            <pc:docMk/>
            <pc:sldMk cId="2721953962" sldId="306"/>
            <ac:picMk id="21" creationId="{8311F39B-084F-B6CF-ED36-7008E593B661}"/>
          </ac:picMkLst>
        </pc:picChg>
        <pc:picChg chg="add mod">
          <ac:chgData name="준형 김" userId="293144a243dbb135" providerId="LiveId" clId="{A70522B6-10F8-43FB-93AA-3DD00259491E}" dt="2024-12-22T06:51:06.308" v="14252" actId="108"/>
          <ac:picMkLst>
            <pc:docMk/>
            <pc:sldMk cId="2721953962" sldId="306"/>
            <ac:picMk id="23" creationId="{9F210E1B-B9C7-0265-C41E-FC001580F086}"/>
          </ac:picMkLst>
        </pc:picChg>
      </pc:sldChg>
      <pc:sldChg chg="addSp delSp modSp add del mod modClrScheme delAnim modAnim chgLayout">
        <pc:chgData name="준형 김" userId="293144a243dbb135" providerId="LiveId" clId="{A70522B6-10F8-43FB-93AA-3DD00259491E}" dt="2024-12-24T08:33:57.959" v="17034" actId="47"/>
        <pc:sldMkLst>
          <pc:docMk/>
          <pc:sldMk cId="3562307939" sldId="307"/>
        </pc:sldMkLst>
      </pc:sldChg>
      <pc:sldChg chg="addSp delSp modSp add mod modAnim">
        <pc:chgData name="준형 김" userId="293144a243dbb135" providerId="LiveId" clId="{A70522B6-10F8-43FB-93AA-3DD00259491E}" dt="2025-01-04T08:09:07.578" v="28134" actId="1076"/>
        <pc:sldMkLst>
          <pc:docMk/>
          <pc:sldMk cId="1766392624" sldId="308"/>
        </pc:sldMkLst>
        <pc:spChg chg="mod">
          <ac:chgData name="준형 김" userId="293144a243dbb135" providerId="LiveId" clId="{A70522B6-10F8-43FB-93AA-3DD00259491E}" dt="2024-12-21T08:31:33.142" v="13528"/>
          <ac:spMkLst>
            <pc:docMk/>
            <pc:sldMk cId="1766392624" sldId="308"/>
            <ac:spMk id="2" creationId="{19053202-1E66-6D17-C459-CA975C76DDAF}"/>
          </ac:spMkLst>
        </pc:spChg>
        <pc:spChg chg="mod">
          <ac:chgData name="준형 김" userId="293144a243dbb135" providerId="LiveId" clId="{A70522B6-10F8-43FB-93AA-3DD00259491E}" dt="2025-01-04T08:02:00.978" v="28021" actId="6549"/>
          <ac:spMkLst>
            <pc:docMk/>
            <pc:sldMk cId="1766392624" sldId="308"/>
            <ac:spMk id="3" creationId="{4A075C4B-56B3-90EF-8D2C-48FFA4895A08}"/>
          </ac:spMkLst>
        </pc:spChg>
        <pc:spChg chg="add mod topLvl">
          <ac:chgData name="준형 김" userId="293144a243dbb135" providerId="LiveId" clId="{A70522B6-10F8-43FB-93AA-3DD00259491E}" dt="2025-01-04T08:02:56.124" v="28042" actId="164"/>
          <ac:spMkLst>
            <pc:docMk/>
            <pc:sldMk cId="1766392624" sldId="308"/>
            <ac:spMk id="4" creationId="{2FE06CB4-F35C-8D89-765A-923B0451FBBD}"/>
          </ac:spMkLst>
        </pc:spChg>
        <pc:spChg chg="add mod">
          <ac:chgData name="준형 김" userId="293144a243dbb135" providerId="LiveId" clId="{A70522B6-10F8-43FB-93AA-3DD00259491E}" dt="2024-12-27T10:57:50.627" v="17627" actId="164"/>
          <ac:spMkLst>
            <pc:docMk/>
            <pc:sldMk cId="1766392624" sldId="308"/>
            <ac:spMk id="5" creationId="{6F50A8D3-1B31-FA89-4C7D-6E4F4173C8D7}"/>
          </ac:spMkLst>
        </pc:spChg>
        <pc:spChg chg="add mod">
          <ac:chgData name="준형 김" userId="293144a243dbb135" providerId="LiveId" clId="{A70522B6-10F8-43FB-93AA-3DD00259491E}" dt="2025-01-04T08:09:00.753" v="28133" actId="14100"/>
          <ac:spMkLst>
            <pc:docMk/>
            <pc:sldMk cId="1766392624" sldId="308"/>
            <ac:spMk id="8" creationId="{F8CEC280-20A8-0224-2DC3-85BDB7753E8B}"/>
          </ac:spMkLst>
        </pc:spChg>
        <pc:spChg chg="add mod">
          <ac:chgData name="준형 김" userId="293144a243dbb135" providerId="LiveId" clId="{A70522B6-10F8-43FB-93AA-3DD00259491E}" dt="2024-12-31T00:15:36.858" v="24186"/>
          <ac:spMkLst>
            <pc:docMk/>
            <pc:sldMk cId="1766392624" sldId="308"/>
            <ac:spMk id="16" creationId="{FDF8B06E-0683-E34B-EA4E-1E4D719CDC7F}"/>
          </ac:spMkLst>
        </pc:spChg>
        <pc:spChg chg="add mod">
          <ac:chgData name="준형 김" userId="293144a243dbb135" providerId="LiveId" clId="{A70522B6-10F8-43FB-93AA-3DD00259491E}" dt="2025-01-04T08:09:07.578" v="28134" actId="1076"/>
          <ac:spMkLst>
            <pc:docMk/>
            <pc:sldMk cId="1766392624" sldId="308"/>
            <ac:spMk id="18" creationId="{E8A7221C-11F8-DC84-3F11-3F0430A3B12B}"/>
          </ac:spMkLst>
        </pc:spChg>
        <pc:spChg chg="add mod">
          <ac:chgData name="준형 김" userId="293144a243dbb135" providerId="LiveId" clId="{A70522B6-10F8-43FB-93AA-3DD00259491E}" dt="2025-01-04T08:07:51.817" v="28122" actId="164"/>
          <ac:spMkLst>
            <pc:docMk/>
            <pc:sldMk cId="1766392624" sldId="308"/>
            <ac:spMk id="27" creationId="{B4B16B96-507B-115D-F6DA-1B952FE5A7B1}"/>
          </ac:spMkLst>
        </pc:spChg>
        <pc:spChg chg="add mod">
          <ac:chgData name="준형 김" userId="293144a243dbb135" providerId="LiveId" clId="{A70522B6-10F8-43FB-93AA-3DD00259491E}" dt="2025-01-04T08:07:51.817" v="28122" actId="164"/>
          <ac:spMkLst>
            <pc:docMk/>
            <pc:sldMk cId="1766392624" sldId="308"/>
            <ac:spMk id="32" creationId="{41E3A760-FA6F-B77F-56A6-C924036BDE50}"/>
          </ac:spMkLst>
        </pc:spChg>
        <pc:spChg chg="add mod">
          <ac:chgData name="준형 김" userId="293144a243dbb135" providerId="LiveId" clId="{A70522B6-10F8-43FB-93AA-3DD00259491E}" dt="2025-01-04T08:07:51.817" v="28122" actId="164"/>
          <ac:spMkLst>
            <pc:docMk/>
            <pc:sldMk cId="1766392624" sldId="308"/>
            <ac:spMk id="34" creationId="{453CF6BF-0574-AB42-BCA9-2241C4BFA97F}"/>
          </ac:spMkLst>
        </pc:spChg>
        <pc:spChg chg="add mod">
          <ac:chgData name="준형 김" userId="293144a243dbb135" providerId="LiveId" clId="{A70522B6-10F8-43FB-93AA-3DD00259491E}" dt="2025-01-04T08:07:41.459" v="28121" actId="164"/>
          <ac:spMkLst>
            <pc:docMk/>
            <pc:sldMk cId="1766392624" sldId="308"/>
            <ac:spMk id="49" creationId="{BF0F20B2-C588-1B5B-12B4-2ADE89AC93CF}"/>
          </ac:spMkLst>
        </pc:spChg>
        <pc:grpChg chg="add mod">
          <ac:chgData name="준형 김" userId="293144a243dbb135" providerId="LiveId" clId="{A70522B6-10F8-43FB-93AA-3DD00259491E}" dt="2024-12-27T10:57:50.627" v="17627" actId="164"/>
          <ac:grpSpMkLst>
            <pc:docMk/>
            <pc:sldMk cId="1766392624" sldId="308"/>
            <ac:grpSpMk id="14" creationId="{BC3C2193-B77B-B5E5-2AEF-ACCFAC506740}"/>
          </ac:grpSpMkLst>
        </pc:grpChg>
        <pc:grpChg chg="add mod">
          <ac:chgData name="준형 김" userId="293144a243dbb135" providerId="LiveId" clId="{A70522B6-10F8-43FB-93AA-3DD00259491E}" dt="2025-01-04T08:02:56.124" v="28042" actId="164"/>
          <ac:grpSpMkLst>
            <pc:docMk/>
            <pc:sldMk cId="1766392624" sldId="308"/>
            <ac:grpSpMk id="26" creationId="{5EE63762-C12B-422A-F049-22C3895E5641}"/>
          </ac:grpSpMkLst>
        </pc:grpChg>
        <pc:grpChg chg="add mod">
          <ac:chgData name="준형 김" userId="293144a243dbb135" providerId="LiveId" clId="{A70522B6-10F8-43FB-93AA-3DD00259491E}" dt="2025-01-04T08:07:37.217" v="28120" actId="164"/>
          <ac:grpSpMkLst>
            <pc:docMk/>
            <pc:sldMk cId="1766392624" sldId="308"/>
            <ac:grpSpMk id="52" creationId="{2BA06514-D70E-DC9C-9140-1DB316BDB10C}"/>
          </ac:grpSpMkLst>
        </pc:grpChg>
        <pc:grpChg chg="add mod">
          <ac:chgData name="준형 김" userId="293144a243dbb135" providerId="LiveId" clId="{A70522B6-10F8-43FB-93AA-3DD00259491E}" dt="2025-01-04T08:07:41.459" v="28121" actId="164"/>
          <ac:grpSpMkLst>
            <pc:docMk/>
            <pc:sldMk cId="1766392624" sldId="308"/>
            <ac:grpSpMk id="53" creationId="{1018E249-128E-0541-9A1B-F32E519E047B}"/>
          </ac:grpSpMkLst>
        </pc:grpChg>
        <pc:grpChg chg="add mod">
          <ac:chgData name="준형 김" userId="293144a243dbb135" providerId="LiveId" clId="{A70522B6-10F8-43FB-93AA-3DD00259491E}" dt="2025-01-04T08:07:51.817" v="28122" actId="164"/>
          <ac:grpSpMkLst>
            <pc:docMk/>
            <pc:sldMk cId="1766392624" sldId="308"/>
            <ac:grpSpMk id="54" creationId="{746DEA7B-3B48-C8C3-E03E-AFCDE1A6B6CF}"/>
          </ac:grpSpMkLst>
        </pc:grpChg>
        <pc:cxnChg chg="add mod">
          <ac:chgData name="준형 김" userId="293144a243dbb135" providerId="LiveId" clId="{A70522B6-10F8-43FB-93AA-3DD00259491E}" dt="2024-12-27T10:57:50.627" v="17627" actId="164"/>
          <ac:cxnSpMkLst>
            <pc:docMk/>
            <pc:sldMk cId="1766392624" sldId="308"/>
            <ac:cxnSpMk id="6" creationId="{EB1F92A1-6707-54C8-D203-27898BEDB667}"/>
          </ac:cxnSpMkLst>
        </pc:cxnChg>
        <pc:cxnChg chg="add mod">
          <ac:chgData name="준형 김" userId="293144a243dbb135" providerId="LiveId" clId="{A70522B6-10F8-43FB-93AA-3DD00259491E}" dt="2025-01-04T08:09:07.578" v="28134" actId="1076"/>
          <ac:cxnSpMkLst>
            <pc:docMk/>
            <pc:sldMk cId="1766392624" sldId="308"/>
            <ac:cxnSpMk id="11" creationId="{AFFBB6C4-D1D0-1251-1525-E4910E0435F6}"/>
          </ac:cxnSpMkLst>
        </pc:cxnChg>
        <pc:cxnChg chg="add mod">
          <ac:chgData name="준형 김" userId="293144a243dbb135" providerId="LiveId" clId="{A70522B6-10F8-43FB-93AA-3DD00259491E}" dt="2025-01-04T08:02:56.124" v="28042" actId="164"/>
          <ac:cxnSpMkLst>
            <pc:docMk/>
            <pc:sldMk cId="1766392624" sldId="308"/>
            <ac:cxnSpMk id="21" creationId="{19FD40AD-4789-CB77-1DE0-909B65766E49}"/>
          </ac:cxnSpMkLst>
        </pc:cxnChg>
        <pc:cxnChg chg="add mod">
          <ac:chgData name="준형 김" userId="293144a243dbb135" providerId="LiveId" clId="{A70522B6-10F8-43FB-93AA-3DD00259491E}" dt="2025-01-04T08:07:51.817" v="28122" actId="164"/>
          <ac:cxnSpMkLst>
            <pc:docMk/>
            <pc:sldMk cId="1766392624" sldId="308"/>
            <ac:cxnSpMk id="30" creationId="{83440F0E-CCD3-72F2-956A-71CFC63FDA14}"/>
          </ac:cxnSpMkLst>
        </pc:cxnChg>
        <pc:cxnChg chg="add mod">
          <ac:chgData name="준형 김" userId="293144a243dbb135" providerId="LiveId" clId="{A70522B6-10F8-43FB-93AA-3DD00259491E}" dt="2025-01-04T08:07:51.817" v="28122" actId="164"/>
          <ac:cxnSpMkLst>
            <pc:docMk/>
            <pc:sldMk cId="1766392624" sldId="308"/>
            <ac:cxnSpMk id="33" creationId="{0664A1D5-298F-6FCD-7C6E-E9DF5B8ECC7A}"/>
          </ac:cxnSpMkLst>
        </pc:cxnChg>
        <pc:cxnChg chg="add mod">
          <ac:chgData name="준형 김" userId="293144a243dbb135" providerId="LiveId" clId="{A70522B6-10F8-43FB-93AA-3DD00259491E}" dt="2025-01-04T08:07:51.817" v="28122" actId="164"/>
          <ac:cxnSpMkLst>
            <pc:docMk/>
            <pc:sldMk cId="1766392624" sldId="308"/>
            <ac:cxnSpMk id="35" creationId="{06BE5662-324A-0537-9FCF-C51CB8C38BF4}"/>
          </ac:cxnSpMkLst>
        </pc:cxnChg>
        <pc:cxnChg chg="add mod">
          <ac:chgData name="준형 김" userId="293144a243dbb135" providerId="LiveId" clId="{A70522B6-10F8-43FB-93AA-3DD00259491E}" dt="2025-01-04T08:07:41.459" v="28121" actId="164"/>
          <ac:cxnSpMkLst>
            <pc:docMk/>
            <pc:sldMk cId="1766392624" sldId="308"/>
            <ac:cxnSpMk id="48" creationId="{7B61616F-C821-1F6E-9FB3-7379784495A5}"/>
          </ac:cxnSpMkLst>
        </pc:cxnChg>
      </pc:sldChg>
      <pc:sldChg chg="modSp add mod">
        <pc:chgData name="준형 김" userId="293144a243dbb135" providerId="LiveId" clId="{A70522B6-10F8-43FB-93AA-3DD00259491E}" dt="2025-01-02T01:35:57.635" v="26206" actId="1076"/>
        <pc:sldMkLst>
          <pc:docMk/>
          <pc:sldMk cId="54213187" sldId="309"/>
        </pc:sldMkLst>
        <pc:spChg chg="mod">
          <ac:chgData name="준형 김" userId="293144a243dbb135" providerId="LiveId" clId="{A70522B6-10F8-43FB-93AA-3DD00259491E}" dt="2025-01-02T01:35:57.635" v="26206" actId="1076"/>
          <ac:spMkLst>
            <pc:docMk/>
            <pc:sldMk cId="54213187" sldId="309"/>
            <ac:spMk id="2" creationId="{50033FC3-CE6E-77A3-E738-9B99E65FA627}"/>
          </ac:spMkLst>
        </pc:spChg>
        <pc:spChg chg="mod">
          <ac:chgData name="준형 김" userId="293144a243dbb135" providerId="LiveId" clId="{A70522B6-10F8-43FB-93AA-3DD00259491E}" dt="2024-12-20T08:23:19.720" v="10504" actId="20577"/>
          <ac:spMkLst>
            <pc:docMk/>
            <pc:sldMk cId="54213187" sldId="309"/>
            <ac:spMk id="3" creationId="{C3C51E56-1B5B-9070-394B-FE0570FFF2DD}"/>
          </ac:spMkLst>
        </pc:spChg>
      </pc:sldChg>
      <pc:sldChg chg="addSp delSp modSp add mod modClrScheme modAnim chgLayout">
        <pc:chgData name="준형 김" userId="293144a243dbb135" providerId="LiveId" clId="{A70522B6-10F8-43FB-93AA-3DD00259491E}" dt="2024-12-24T04:23:54.915" v="16455"/>
        <pc:sldMkLst>
          <pc:docMk/>
          <pc:sldMk cId="1286687122" sldId="310"/>
        </pc:sldMkLst>
        <pc:spChg chg="mod ord">
          <ac:chgData name="준형 김" userId="293144a243dbb135" providerId="LiveId" clId="{A70522B6-10F8-43FB-93AA-3DD00259491E}" dt="2024-12-23T07:26:40.385" v="15603" actId="700"/>
          <ac:spMkLst>
            <pc:docMk/>
            <pc:sldMk cId="1286687122" sldId="310"/>
            <ac:spMk id="2" creationId="{D6E38EE9-D079-754B-A6B6-FCEB0B2C4528}"/>
          </ac:spMkLst>
        </pc:spChg>
        <pc:spChg chg="add mod ord">
          <ac:chgData name="준형 김" userId="293144a243dbb135" providerId="LiveId" clId="{A70522B6-10F8-43FB-93AA-3DD00259491E}" dt="2024-12-24T04:15:19.162" v="16246" actId="12788"/>
          <ac:spMkLst>
            <pc:docMk/>
            <pc:sldMk cId="1286687122" sldId="310"/>
            <ac:spMk id="5" creationId="{C382096E-DB55-4446-C1FF-20EAC708E7C7}"/>
          </ac:spMkLst>
        </pc:spChg>
        <pc:spChg chg="add mod ord">
          <ac:chgData name="준형 김" userId="293144a243dbb135" providerId="LiveId" clId="{A70522B6-10F8-43FB-93AA-3DD00259491E}" dt="2024-12-24T04:15:19.162" v="16246" actId="12788"/>
          <ac:spMkLst>
            <pc:docMk/>
            <pc:sldMk cId="1286687122" sldId="310"/>
            <ac:spMk id="6" creationId="{C6D73EA8-A1F7-1B30-C1AA-7AB34948F37D}"/>
          </ac:spMkLst>
        </pc:spChg>
        <pc:spChg chg="add mod ord">
          <ac:chgData name="준형 김" userId="293144a243dbb135" providerId="LiveId" clId="{A70522B6-10F8-43FB-93AA-3DD00259491E}" dt="2024-12-24T04:15:19.162" v="16246" actId="12788"/>
          <ac:spMkLst>
            <pc:docMk/>
            <pc:sldMk cId="1286687122" sldId="310"/>
            <ac:spMk id="7" creationId="{A13F8DBE-11B8-36E3-79E7-F965710B5385}"/>
          </ac:spMkLst>
        </pc:spChg>
        <pc:spChg chg="add mod ord">
          <ac:chgData name="준형 김" userId="293144a243dbb135" providerId="LiveId" clId="{A70522B6-10F8-43FB-93AA-3DD00259491E}" dt="2024-12-24T04:23:54.915" v="16455"/>
          <ac:spMkLst>
            <pc:docMk/>
            <pc:sldMk cId="1286687122" sldId="310"/>
            <ac:spMk id="14" creationId="{4FA7A432-D7A3-CB8E-24F6-A3CCF0BF31A9}"/>
          </ac:spMkLst>
        </pc:spChg>
        <pc:spChg chg="add mod ord">
          <ac:chgData name="준형 김" userId="293144a243dbb135" providerId="LiveId" clId="{A70522B6-10F8-43FB-93AA-3DD00259491E}" dt="2024-12-24T04:15:19.162" v="16246" actId="12788"/>
          <ac:spMkLst>
            <pc:docMk/>
            <pc:sldMk cId="1286687122" sldId="310"/>
            <ac:spMk id="446" creationId="{7FC6A41A-B92A-0BF4-EB7A-6D351C13EA7E}"/>
          </ac:spMkLst>
        </pc:spChg>
        <pc:picChg chg="add mod">
          <ac:chgData name="준형 김" userId="293144a243dbb135" providerId="LiveId" clId="{A70522B6-10F8-43FB-93AA-3DD00259491E}" dt="2024-12-24T04:07:40.035" v="16239" actId="1076"/>
          <ac:picMkLst>
            <pc:docMk/>
            <pc:sldMk cId="1286687122" sldId="310"/>
            <ac:picMk id="445" creationId="{4184D113-D280-CB11-E901-96100E601EEC}"/>
          </ac:picMkLst>
        </pc:picChg>
      </pc:sldChg>
      <pc:sldChg chg="addSp delSp modSp new mod ord delAnim modAnim">
        <pc:chgData name="준형 김" userId="293144a243dbb135" providerId="LiveId" clId="{A70522B6-10F8-43FB-93AA-3DD00259491E}" dt="2025-01-04T10:22:53.670" v="28839"/>
        <pc:sldMkLst>
          <pc:docMk/>
          <pc:sldMk cId="2272178173" sldId="311"/>
        </pc:sldMkLst>
        <pc:spChg chg="mod">
          <ac:chgData name="준형 김" userId="293144a243dbb135" providerId="LiveId" clId="{A70522B6-10F8-43FB-93AA-3DD00259491E}" dt="2024-12-29T11:50:52.192" v="22987" actId="20577"/>
          <ac:spMkLst>
            <pc:docMk/>
            <pc:sldMk cId="2272178173" sldId="311"/>
            <ac:spMk id="2" creationId="{22F23A0D-2F4C-502D-6CFE-446867C326FE}"/>
          </ac:spMkLst>
        </pc:spChg>
        <pc:spChg chg="mod">
          <ac:chgData name="준형 김" userId="293144a243dbb135" providerId="LiveId" clId="{A70522B6-10F8-43FB-93AA-3DD00259491E}" dt="2024-12-30T02:22:35.624" v="23370" actId="20577"/>
          <ac:spMkLst>
            <pc:docMk/>
            <pc:sldMk cId="2272178173" sldId="311"/>
            <ac:spMk id="3" creationId="{01C2F8E3-A68B-70DB-0255-2804DC5248B8}"/>
          </ac:spMkLst>
        </pc:spChg>
        <pc:spChg chg="add mod">
          <ac:chgData name="준형 김" userId="293144a243dbb135" providerId="LiveId" clId="{A70522B6-10F8-43FB-93AA-3DD00259491E}" dt="2024-12-31T00:17:33.628" v="24207"/>
          <ac:spMkLst>
            <pc:docMk/>
            <pc:sldMk cId="2272178173" sldId="311"/>
            <ac:spMk id="5" creationId="{41A6577B-B003-B3C1-8A8D-299479F68BF6}"/>
          </ac:spMkLst>
        </pc:spChg>
        <pc:spChg chg="mod topLvl">
          <ac:chgData name="준형 김" userId="293144a243dbb135" providerId="LiveId" clId="{A70522B6-10F8-43FB-93AA-3DD00259491E}" dt="2025-01-04T10:19:57.348" v="28747" actId="164"/>
          <ac:spMkLst>
            <pc:docMk/>
            <pc:sldMk cId="2272178173" sldId="311"/>
            <ac:spMk id="7" creationId="{00B25CE6-03EF-F825-C050-BC206213842B}"/>
          </ac:spMkLst>
        </pc:spChg>
        <pc:spChg chg="mod">
          <ac:chgData name="준형 김" userId="293144a243dbb135" providerId="LiveId" clId="{A70522B6-10F8-43FB-93AA-3DD00259491E}" dt="2025-01-04T10:18:29.143" v="28719"/>
          <ac:spMkLst>
            <pc:docMk/>
            <pc:sldMk cId="2272178173" sldId="311"/>
            <ac:spMk id="20" creationId="{BE80AAB9-20CC-2D55-58D6-EA328D70D6B1}"/>
          </ac:spMkLst>
        </pc:spChg>
        <pc:spChg chg="mod">
          <ac:chgData name="준형 김" userId="293144a243dbb135" providerId="LiveId" clId="{A70522B6-10F8-43FB-93AA-3DD00259491E}" dt="2025-01-04T10:18:29.143" v="28719"/>
          <ac:spMkLst>
            <pc:docMk/>
            <pc:sldMk cId="2272178173" sldId="311"/>
            <ac:spMk id="23" creationId="{99408579-309D-BC49-FEC7-80402BD05B0B}"/>
          </ac:spMkLst>
        </pc:spChg>
        <pc:spChg chg="add mod">
          <ac:chgData name="준형 김" userId="293144a243dbb135" providerId="LiveId" clId="{A70522B6-10F8-43FB-93AA-3DD00259491E}" dt="2025-01-04T10:22:30.108" v="28832" actId="164"/>
          <ac:spMkLst>
            <pc:docMk/>
            <pc:sldMk cId="2272178173" sldId="311"/>
            <ac:spMk id="32" creationId="{23088DDC-3E16-883E-C990-7A3A3B904FBA}"/>
          </ac:spMkLst>
        </pc:spChg>
        <pc:grpChg chg="add mod">
          <ac:chgData name="준형 김" userId="293144a243dbb135" providerId="LiveId" clId="{A70522B6-10F8-43FB-93AA-3DD00259491E}" dt="2025-01-04T10:18:48.699" v="28733" actId="1036"/>
          <ac:grpSpMkLst>
            <pc:docMk/>
            <pc:sldMk cId="2272178173" sldId="311"/>
            <ac:grpSpMk id="19" creationId="{E5DAACD0-520B-C5FB-6C9D-07A833D666EC}"/>
          </ac:grpSpMkLst>
        </pc:grpChg>
        <pc:grpChg chg="add mod">
          <ac:chgData name="준형 김" userId="293144a243dbb135" providerId="LiveId" clId="{A70522B6-10F8-43FB-93AA-3DD00259491E}" dt="2025-01-04T10:18:43.179" v="28726" actId="1038"/>
          <ac:grpSpMkLst>
            <pc:docMk/>
            <pc:sldMk cId="2272178173" sldId="311"/>
            <ac:grpSpMk id="22" creationId="{6DD1EB99-BE28-D4D5-8D5F-A2B3C9766864}"/>
          </ac:grpSpMkLst>
        </pc:grpChg>
        <pc:grpChg chg="add mod">
          <ac:chgData name="준형 김" userId="293144a243dbb135" providerId="LiveId" clId="{A70522B6-10F8-43FB-93AA-3DD00259491E}" dt="2025-01-04T10:19:57.348" v="28747" actId="164"/>
          <ac:grpSpMkLst>
            <pc:docMk/>
            <pc:sldMk cId="2272178173" sldId="311"/>
            <ac:grpSpMk id="31" creationId="{F8EABDE6-FDE6-7399-8CAA-17A66A98F76B}"/>
          </ac:grpSpMkLst>
        </pc:grpChg>
        <pc:grpChg chg="add mod">
          <ac:chgData name="준형 김" userId="293144a243dbb135" providerId="LiveId" clId="{A70522B6-10F8-43FB-93AA-3DD00259491E}" dt="2025-01-04T10:22:30.108" v="28832" actId="164"/>
          <ac:grpSpMkLst>
            <pc:docMk/>
            <pc:sldMk cId="2272178173" sldId="311"/>
            <ac:grpSpMk id="39" creationId="{85844D3D-31E3-04A5-C27C-E12C192E48EE}"/>
          </ac:grpSpMkLst>
        </pc:grpChg>
        <pc:picChg chg="add mod">
          <ac:chgData name="준형 김" userId="293144a243dbb135" providerId="LiveId" clId="{A70522B6-10F8-43FB-93AA-3DD00259491E}" dt="2024-12-29T11:58:06.064" v="23040" actId="14100"/>
          <ac:picMkLst>
            <pc:docMk/>
            <pc:sldMk cId="2272178173" sldId="311"/>
            <ac:picMk id="3076" creationId="{AA3BEF56-1EF1-42EB-926D-CC0AB7EFC67D}"/>
          </ac:picMkLst>
        </pc:picChg>
        <pc:cxnChg chg="mod">
          <ac:chgData name="준형 김" userId="293144a243dbb135" providerId="LiveId" clId="{A70522B6-10F8-43FB-93AA-3DD00259491E}" dt="2025-01-04T10:18:29.143" v="28719"/>
          <ac:cxnSpMkLst>
            <pc:docMk/>
            <pc:sldMk cId="2272178173" sldId="311"/>
            <ac:cxnSpMk id="21" creationId="{52BFA7E9-8456-12C6-5725-16CDBC687DB8}"/>
          </ac:cxnSpMkLst>
        </pc:cxnChg>
        <pc:cxnChg chg="mod">
          <ac:chgData name="준형 김" userId="293144a243dbb135" providerId="LiveId" clId="{A70522B6-10F8-43FB-93AA-3DD00259491E}" dt="2025-01-04T10:18:29.143" v="28719"/>
          <ac:cxnSpMkLst>
            <pc:docMk/>
            <pc:sldMk cId="2272178173" sldId="311"/>
            <ac:cxnSpMk id="24" creationId="{E930B349-16BB-7EFA-CFC3-A642D3807F97}"/>
          </ac:cxnSpMkLst>
        </pc:cxnChg>
        <pc:cxnChg chg="add mod">
          <ac:chgData name="준형 김" userId="293144a243dbb135" providerId="LiveId" clId="{A70522B6-10F8-43FB-93AA-3DD00259491E}" dt="2025-01-04T10:19:57.348" v="28747" actId="164"/>
          <ac:cxnSpMkLst>
            <pc:docMk/>
            <pc:sldMk cId="2272178173" sldId="311"/>
            <ac:cxnSpMk id="25" creationId="{A3ED5152-3743-C664-0DA1-ADF112C00A69}"/>
          </ac:cxnSpMkLst>
        </pc:cxnChg>
        <pc:cxnChg chg="add mod">
          <ac:chgData name="준형 김" userId="293144a243dbb135" providerId="LiveId" clId="{A70522B6-10F8-43FB-93AA-3DD00259491E}" dt="2025-01-04T10:22:20.296" v="28831"/>
          <ac:cxnSpMkLst>
            <pc:docMk/>
            <pc:sldMk cId="2272178173" sldId="311"/>
            <ac:cxnSpMk id="34" creationId="{FCDCD12D-7568-6275-99F6-456B34F155C3}"/>
          </ac:cxnSpMkLst>
        </pc:cxnChg>
        <pc:cxnChg chg="add mod">
          <ac:chgData name="준형 김" userId="293144a243dbb135" providerId="LiveId" clId="{A70522B6-10F8-43FB-93AA-3DD00259491E}" dt="2025-01-04T10:22:30.108" v="28832" actId="164"/>
          <ac:cxnSpMkLst>
            <pc:docMk/>
            <pc:sldMk cId="2272178173" sldId="311"/>
            <ac:cxnSpMk id="36" creationId="{CD57AD0B-9514-A3BC-9C30-635B8866E816}"/>
          </ac:cxnSpMkLst>
        </pc:cxnChg>
      </pc:sldChg>
      <pc:sldChg chg="new del">
        <pc:chgData name="준형 김" userId="293144a243dbb135" providerId="LiveId" clId="{A70522B6-10F8-43FB-93AA-3DD00259491E}" dt="2024-12-20T09:33:19.637" v="10650" actId="680"/>
        <pc:sldMkLst>
          <pc:docMk/>
          <pc:sldMk cId="4275489923" sldId="311"/>
        </pc:sldMkLst>
      </pc:sldChg>
      <pc:sldChg chg="new del">
        <pc:chgData name="준형 김" userId="293144a243dbb135" providerId="LiveId" clId="{A70522B6-10F8-43FB-93AA-3DD00259491E}" dt="2024-12-20T09:33:19.052" v="10649" actId="680"/>
        <pc:sldMkLst>
          <pc:docMk/>
          <pc:sldMk cId="1127617455" sldId="312"/>
        </pc:sldMkLst>
      </pc:sldChg>
      <pc:sldChg chg="addSp delSp modSp new mod modAnim">
        <pc:chgData name="준형 김" userId="293144a243dbb135" providerId="LiveId" clId="{A70522B6-10F8-43FB-93AA-3DD00259491E}" dt="2025-01-04T10:31:08.101" v="29022"/>
        <pc:sldMkLst>
          <pc:docMk/>
          <pc:sldMk cId="1674945011" sldId="312"/>
        </pc:sldMkLst>
        <pc:spChg chg="mod">
          <ac:chgData name="준형 김" userId="293144a243dbb135" providerId="LiveId" clId="{A70522B6-10F8-43FB-93AA-3DD00259491E}" dt="2024-12-30T00:34:47.126" v="23197"/>
          <ac:spMkLst>
            <pc:docMk/>
            <pc:sldMk cId="1674945011" sldId="312"/>
            <ac:spMk id="2" creationId="{D92449EE-6A77-B696-B757-3A2EBF16FE82}"/>
          </ac:spMkLst>
        </pc:spChg>
        <pc:spChg chg="mod">
          <ac:chgData name="준형 김" userId="293144a243dbb135" providerId="LiveId" clId="{A70522B6-10F8-43FB-93AA-3DD00259491E}" dt="2025-01-04T10:24:15.590" v="28844"/>
          <ac:spMkLst>
            <pc:docMk/>
            <pc:sldMk cId="1674945011" sldId="312"/>
            <ac:spMk id="3" creationId="{435587EA-591E-615D-B70B-C71476D354D7}"/>
          </ac:spMkLst>
        </pc:spChg>
        <pc:spChg chg="add mod">
          <ac:chgData name="준형 김" userId="293144a243dbb135" providerId="LiveId" clId="{A70522B6-10F8-43FB-93AA-3DD00259491E}" dt="2024-12-31T00:17:39.621" v="24209"/>
          <ac:spMkLst>
            <pc:docMk/>
            <pc:sldMk cId="1674945011" sldId="312"/>
            <ac:spMk id="6" creationId="{AB1FC0AE-283C-10FA-4A41-6C1114518834}"/>
          </ac:spMkLst>
        </pc:spChg>
        <pc:spChg chg="mod topLvl">
          <ac:chgData name="준형 김" userId="293144a243dbb135" providerId="LiveId" clId="{A70522B6-10F8-43FB-93AA-3DD00259491E}" dt="2025-01-04T10:29:34.013" v="29006" actId="164"/>
          <ac:spMkLst>
            <pc:docMk/>
            <pc:sldMk cId="1674945011" sldId="312"/>
            <ac:spMk id="8" creationId="{0E555343-45F9-0A93-3F9D-DF008C617033}"/>
          </ac:spMkLst>
        </pc:spChg>
        <pc:spChg chg="mod topLvl">
          <ac:chgData name="준형 김" userId="293144a243dbb135" providerId="LiveId" clId="{A70522B6-10F8-43FB-93AA-3DD00259491E}" dt="2025-01-04T10:29:34.013" v="29006" actId="164"/>
          <ac:spMkLst>
            <pc:docMk/>
            <pc:sldMk cId="1674945011" sldId="312"/>
            <ac:spMk id="10" creationId="{C8211CE9-2BFC-75FA-B5EA-9D8908D95CCA}"/>
          </ac:spMkLst>
        </pc:spChg>
        <pc:spChg chg="add mod">
          <ac:chgData name="준형 김" userId="293144a243dbb135" providerId="LiveId" clId="{A70522B6-10F8-43FB-93AA-3DD00259491E}" dt="2025-01-04T10:29:22.933" v="29004" actId="164"/>
          <ac:spMkLst>
            <pc:docMk/>
            <pc:sldMk cId="1674945011" sldId="312"/>
            <ac:spMk id="17" creationId="{70310BB4-2F40-1EFF-421F-ACD7224B5F81}"/>
          </ac:spMkLst>
        </pc:spChg>
        <pc:spChg chg="add mod">
          <ac:chgData name="준형 김" userId="293144a243dbb135" providerId="LiveId" clId="{A70522B6-10F8-43FB-93AA-3DD00259491E}" dt="2025-01-04T10:29:22.933" v="29004" actId="164"/>
          <ac:spMkLst>
            <pc:docMk/>
            <pc:sldMk cId="1674945011" sldId="312"/>
            <ac:spMk id="18" creationId="{0D3DB6C4-A667-77F5-23C1-519295871FF5}"/>
          </ac:spMkLst>
        </pc:spChg>
        <pc:spChg chg="mod topLvl">
          <ac:chgData name="준형 김" userId="293144a243dbb135" providerId="LiveId" clId="{A70522B6-10F8-43FB-93AA-3DD00259491E}" dt="2025-01-04T10:29:50.186" v="29009" actId="164"/>
          <ac:spMkLst>
            <pc:docMk/>
            <pc:sldMk cId="1674945011" sldId="312"/>
            <ac:spMk id="24" creationId="{54DFEA0B-C697-FD14-2F7D-1051ADD7B5C7}"/>
          </ac:spMkLst>
        </pc:spChg>
        <pc:spChg chg="add mod">
          <ac:chgData name="준형 김" userId="293144a243dbb135" providerId="LiveId" clId="{A70522B6-10F8-43FB-93AA-3DD00259491E}" dt="2025-01-04T10:29:54.360" v="29010" actId="164"/>
          <ac:spMkLst>
            <pc:docMk/>
            <pc:sldMk cId="1674945011" sldId="312"/>
            <ac:spMk id="29" creationId="{FF6D2B76-5B46-1100-16B7-47B8D7DA13D8}"/>
          </ac:spMkLst>
        </pc:spChg>
        <pc:spChg chg="add mod">
          <ac:chgData name="준형 김" userId="293144a243dbb135" providerId="LiveId" clId="{A70522B6-10F8-43FB-93AA-3DD00259491E}" dt="2025-01-04T10:29:40.861" v="29007" actId="164"/>
          <ac:spMkLst>
            <pc:docMk/>
            <pc:sldMk cId="1674945011" sldId="312"/>
            <ac:spMk id="35" creationId="{80587B38-33EF-688A-140A-F813A010A41D}"/>
          </ac:spMkLst>
        </pc:spChg>
        <pc:grpChg chg="add mod">
          <ac:chgData name="준형 김" userId="293144a243dbb135" providerId="LiveId" clId="{A70522B6-10F8-43FB-93AA-3DD00259491E}" dt="2025-01-04T10:29:22.933" v="29004" actId="164"/>
          <ac:grpSpMkLst>
            <pc:docMk/>
            <pc:sldMk cId="1674945011" sldId="312"/>
            <ac:grpSpMk id="37" creationId="{6CE6B966-FE5A-D311-7EF8-A9D56D1D3555}"/>
          </ac:grpSpMkLst>
        </pc:grpChg>
        <pc:grpChg chg="add mod">
          <ac:chgData name="준형 김" userId="293144a243dbb135" providerId="LiveId" clId="{A70522B6-10F8-43FB-93AA-3DD00259491E}" dt="2025-01-04T10:29:34.013" v="29006" actId="164"/>
          <ac:grpSpMkLst>
            <pc:docMk/>
            <pc:sldMk cId="1674945011" sldId="312"/>
            <ac:grpSpMk id="38" creationId="{18EA2E4E-F101-8F9A-B250-1E3F24BC5FCE}"/>
          </ac:grpSpMkLst>
        </pc:grpChg>
        <pc:grpChg chg="add mod">
          <ac:chgData name="준형 김" userId="293144a243dbb135" providerId="LiveId" clId="{A70522B6-10F8-43FB-93AA-3DD00259491E}" dt="2025-01-04T10:29:40.861" v="29007" actId="164"/>
          <ac:grpSpMkLst>
            <pc:docMk/>
            <pc:sldMk cId="1674945011" sldId="312"/>
            <ac:grpSpMk id="39" creationId="{07E818CD-3891-586B-5CDD-92B1D796DA8B}"/>
          </ac:grpSpMkLst>
        </pc:grpChg>
        <pc:grpChg chg="add mod">
          <ac:chgData name="준형 김" userId="293144a243dbb135" providerId="LiveId" clId="{A70522B6-10F8-43FB-93AA-3DD00259491E}" dt="2025-01-04T10:29:50.186" v="29009" actId="164"/>
          <ac:grpSpMkLst>
            <pc:docMk/>
            <pc:sldMk cId="1674945011" sldId="312"/>
            <ac:grpSpMk id="40" creationId="{807179F5-C6A3-E59B-78E6-49944E48DEC9}"/>
          </ac:grpSpMkLst>
        </pc:grpChg>
        <pc:grpChg chg="add mod">
          <ac:chgData name="준형 김" userId="293144a243dbb135" providerId="LiveId" clId="{A70522B6-10F8-43FB-93AA-3DD00259491E}" dt="2025-01-04T10:29:54.360" v="29010" actId="164"/>
          <ac:grpSpMkLst>
            <pc:docMk/>
            <pc:sldMk cId="1674945011" sldId="312"/>
            <ac:grpSpMk id="41" creationId="{EE819BEC-683C-18D2-53C7-CA7D5EF4094F}"/>
          </ac:grpSpMkLst>
        </pc:grpChg>
        <pc:picChg chg="add mod">
          <ac:chgData name="준형 김" userId="293144a243dbb135" providerId="LiveId" clId="{A70522B6-10F8-43FB-93AA-3DD00259491E}" dt="2024-12-30T00:34:38.306" v="23187"/>
          <ac:picMkLst>
            <pc:docMk/>
            <pc:sldMk cId="1674945011" sldId="312"/>
            <ac:picMk id="4" creationId="{17A56586-DC28-6661-4C13-07E8FF8E5088}"/>
          </ac:picMkLst>
        </pc:picChg>
        <pc:cxnChg chg="mod topLvl">
          <ac:chgData name="준형 김" userId="293144a243dbb135" providerId="LiveId" clId="{A70522B6-10F8-43FB-93AA-3DD00259491E}" dt="2025-01-04T10:29:34.013" v="29006" actId="164"/>
          <ac:cxnSpMkLst>
            <pc:docMk/>
            <pc:sldMk cId="1674945011" sldId="312"/>
            <ac:cxnSpMk id="9" creationId="{7B04775A-1545-4175-29E5-A4A27DA5C361}"/>
          </ac:cxnSpMkLst>
        </pc:cxnChg>
        <pc:cxnChg chg="add mod ord">
          <ac:chgData name="준형 김" userId="293144a243dbb135" providerId="LiveId" clId="{A70522B6-10F8-43FB-93AA-3DD00259491E}" dt="2025-01-04T10:29:44.774" v="29008" actId="166"/>
          <ac:cxnSpMkLst>
            <pc:docMk/>
            <pc:sldMk cId="1674945011" sldId="312"/>
            <ac:cxnSpMk id="22" creationId="{D4E93DD6-5CA0-B0B9-EA44-9B9A27253E40}"/>
          </ac:cxnSpMkLst>
        </pc:cxnChg>
        <pc:cxnChg chg="mod topLvl">
          <ac:chgData name="준형 김" userId="293144a243dbb135" providerId="LiveId" clId="{A70522B6-10F8-43FB-93AA-3DD00259491E}" dt="2025-01-04T10:29:50.186" v="29009" actId="164"/>
          <ac:cxnSpMkLst>
            <pc:docMk/>
            <pc:sldMk cId="1674945011" sldId="312"/>
            <ac:cxnSpMk id="25" creationId="{B38CF037-B648-6BD6-2F45-3E09BB16648E}"/>
          </ac:cxnSpMkLst>
        </pc:cxnChg>
        <pc:cxnChg chg="add mod">
          <ac:chgData name="준형 김" userId="293144a243dbb135" providerId="LiveId" clId="{A70522B6-10F8-43FB-93AA-3DD00259491E}" dt="2025-01-04T10:29:54.360" v="29010" actId="164"/>
          <ac:cxnSpMkLst>
            <pc:docMk/>
            <pc:sldMk cId="1674945011" sldId="312"/>
            <ac:cxnSpMk id="28" creationId="{E6723081-389F-88FB-F3FE-54AE07574DE0}"/>
          </ac:cxnSpMkLst>
        </pc:cxnChg>
        <pc:cxnChg chg="add mod">
          <ac:chgData name="준형 김" userId="293144a243dbb135" providerId="LiveId" clId="{A70522B6-10F8-43FB-93AA-3DD00259491E}" dt="2025-01-04T10:29:40.861" v="29007" actId="164"/>
          <ac:cxnSpMkLst>
            <pc:docMk/>
            <pc:sldMk cId="1674945011" sldId="312"/>
            <ac:cxnSpMk id="34" creationId="{6BF4B6DE-05F9-3182-91B7-7E5E2990B4B6}"/>
          </ac:cxnSpMkLst>
        </pc:cxnChg>
      </pc:sldChg>
      <pc:sldChg chg="new del">
        <pc:chgData name="준형 김" userId="293144a243dbb135" providerId="LiveId" clId="{A70522B6-10F8-43FB-93AA-3DD00259491E}" dt="2024-12-30T00:53:38.015" v="23261" actId="47"/>
        <pc:sldMkLst>
          <pc:docMk/>
          <pc:sldMk cId="204218420" sldId="313"/>
        </pc:sldMkLst>
      </pc:sldChg>
      <pc:sldChg chg="new del">
        <pc:chgData name="준형 김" userId="293144a243dbb135" providerId="LiveId" clId="{A70522B6-10F8-43FB-93AA-3DD00259491E}" dt="2024-12-20T09:33:18.766" v="10648" actId="680"/>
        <pc:sldMkLst>
          <pc:docMk/>
          <pc:sldMk cId="2764618640" sldId="313"/>
        </pc:sldMkLst>
      </pc:sldChg>
      <pc:sldChg chg="new del">
        <pc:chgData name="준형 김" userId="293144a243dbb135" providerId="LiveId" clId="{A70522B6-10F8-43FB-93AA-3DD00259491E}" dt="2024-12-30T00:53:38.015" v="23261" actId="47"/>
        <pc:sldMkLst>
          <pc:docMk/>
          <pc:sldMk cId="3577353982" sldId="314"/>
        </pc:sldMkLst>
      </pc:sldChg>
      <pc:sldChg chg="new del">
        <pc:chgData name="준형 김" userId="293144a243dbb135" providerId="LiveId" clId="{A70522B6-10F8-43FB-93AA-3DD00259491E}" dt="2024-12-30T00:53:38.015" v="23261" actId="47"/>
        <pc:sldMkLst>
          <pc:docMk/>
          <pc:sldMk cId="1889756798" sldId="315"/>
        </pc:sldMkLst>
      </pc:sldChg>
      <pc:sldChg chg="addSp modSp new del mod ord">
        <pc:chgData name="준형 김" userId="293144a243dbb135" providerId="LiveId" clId="{A70522B6-10F8-43FB-93AA-3DD00259491E}" dt="2024-12-30T01:29:24.311" v="23309" actId="47"/>
        <pc:sldMkLst>
          <pc:docMk/>
          <pc:sldMk cId="2228860268" sldId="316"/>
        </pc:sldMkLst>
      </pc:sldChg>
      <pc:sldChg chg="addSp delSp modSp new mod ord addAnim delAnim modAnim">
        <pc:chgData name="준형 김" userId="293144a243dbb135" providerId="LiveId" clId="{A70522B6-10F8-43FB-93AA-3DD00259491E}" dt="2025-01-10T03:24:16.317" v="30431" actId="6549"/>
        <pc:sldMkLst>
          <pc:docMk/>
          <pc:sldMk cId="854196848" sldId="317"/>
        </pc:sldMkLst>
        <pc:spChg chg="mod">
          <ac:chgData name="준형 김" userId="293144a243dbb135" providerId="LiveId" clId="{A70522B6-10F8-43FB-93AA-3DD00259491E}" dt="2025-01-10T03:24:16.317" v="30431" actId="6549"/>
          <ac:spMkLst>
            <pc:docMk/>
            <pc:sldMk cId="854196848" sldId="317"/>
            <ac:spMk id="2" creationId="{87F7FA89-DED9-1069-3857-3F7A450352A8}"/>
          </ac:spMkLst>
        </pc:spChg>
        <pc:picChg chg="add del mod">
          <ac:chgData name="준형 김" userId="293144a243dbb135" providerId="LiveId" clId="{A70522B6-10F8-43FB-93AA-3DD00259491E}" dt="2025-01-03T02:27:29.896" v="27440" actId="478"/>
          <ac:picMkLst>
            <pc:docMk/>
            <pc:sldMk cId="854196848" sldId="317"/>
            <ac:picMk id="4" creationId="{FCD9770D-1D46-8062-16AC-DA02B69FB019}"/>
          </ac:picMkLst>
        </pc:picChg>
      </pc:sldChg>
      <pc:sldChg chg="add del">
        <pc:chgData name="준형 김" userId="293144a243dbb135" providerId="LiveId" clId="{A70522B6-10F8-43FB-93AA-3DD00259491E}" dt="2024-12-20T09:33:44.763" v="10660"/>
        <pc:sldMkLst>
          <pc:docMk/>
          <pc:sldMk cId="1244817333" sldId="317"/>
        </pc:sldMkLst>
      </pc:sldChg>
      <pc:sldChg chg="modSp new del mod">
        <pc:chgData name="준형 김" userId="293144a243dbb135" providerId="LiveId" clId="{A70522B6-10F8-43FB-93AA-3DD00259491E}" dt="2024-12-23T07:26:56.234" v="15606" actId="47"/>
        <pc:sldMkLst>
          <pc:docMk/>
          <pc:sldMk cId="3480253619" sldId="318"/>
        </pc:sldMkLst>
      </pc:sldChg>
      <pc:sldChg chg="add">
        <pc:chgData name="준형 김" userId="293144a243dbb135" providerId="LiveId" clId="{A70522B6-10F8-43FB-93AA-3DD00259491E}" dt="2024-12-20T10:15:38.785" v="10798"/>
        <pc:sldMkLst>
          <pc:docMk/>
          <pc:sldMk cId="1386463619" sldId="319"/>
        </pc:sldMkLst>
      </pc:sldChg>
      <pc:sldChg chg="addSp delSp modSp new mod modClrScheme chgLayout">
        <pc:chgData name="준형 김" userId="293144a243dbb135" providerId="LiveId" clId="{A70522B6-10F8-43FB-93AA-3DD00259491E}" dt="2025-01-06T03:15:09.430" v="29571" actId="21"/>
        <pc:sldMkLst>
          <pc:docMk/>
          <pc:sldMk cId="1898648791" sldId="320"/>
        </pc:sldMkLst>
        <pc:spChg chg="mod ord">
          <ac:chgData name="준형 김" userId="293144a243dbb135" providerId="LiveId" clId="{A70522B6-10F8-43FB-93AA-3DD00259491E}" dt="2024-12-23T08:14:19.762" v="16027" actId="700"/>
          <ac:spMkLst>
            <pc:docMk/>
            <pc:sldMk cId="1898648791" sldId="320"/>
            <ac:spMk id="2" creationId="{8CADBE3E-EA51-1C67-CEC1-EA8D8A192849}"/>
          </ac:spMkLst>
        </pc:spChg>
        <pc:spChg chg="mod ord">
          <ac:chgData name="준형 김" userId="293144a243dbb135" providerId="LiveId" clId="{A70522B6-10F8-43FB-93AA-3DD00259491E}" dt="2025-01-06T03:15:09.430" v="29571" actId="21"/>
          <ac:spMkLst>
            <pc:docMk/>
            <pc:sldMk cId="1898648791" sldId="320"/>
            <ac:spMk id="3" creationId="{EAD7DAC6-33FE-37E2-22BD-96B69617D607}"/>
          </ac:spMkLst>
        </pc:spChg>
        <pc:spChg chg="mod">
          <ac:chgData name="준형 김" userId="293144a243dbb135" providerId="LiveId" clId="{A70522B6-10F8-43FB-93AA-3DD00259491E}" dt="2024-12-20T11:54:57.228" v="11963" actId="14861"/>
          <ac:spMkLst>
            <pc:docMk/>
            <pc:sldMk cId="1898648791" sldId="320"/>
            <ac:spMk id="5" creationId="{D9157A8B-5014-F0E4-8A07-0C37B0EBC1B4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7" creationId="{57762B21-3DF0-3955-8599-BB67E8D5C7EB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8" creationId="{36D3C466-E6B5-A020-B07C-A878D98239FB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9" creationId="{E2A58239-42C2-85FE-8D42-DD1F88BE0D4C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0" creationId="{9F60B2C2-C0F3-363E-3FD6-0DE6BF4E32B0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1" creationId="{6C59231B-5589-D262-6D41-F039BAD4A459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2" creationId="{8F2A9421-6EFA-D8F7-E1EF-9F2C2E7CC220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3" creationId="{B50936A7-7C98-953D-F8F3-AE34854E350B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4" creationId="{B4AB0551-4A71-B321-FEC9-D1AE419EFA44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5" creationId="{8F6EF481-2051-046B-72A2-A9E419AA4916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6" creationId="{A9D9CF15-0A25-950A-0F54-37746BDF8997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7" creationId="{07B346DB-2297-86A5-417E-7F9E362F34C3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8" creationId="{1ADFAA21-EE07-5B1C-BFD5-CEDC15B0A868}"/>
          </ac:spMkLst>
        </pc:spChg>
        <pc:spChg chg="mod">
          <ac:chgData name="준형 김" userId="293144a243dbb135" providerId="LiveId" clId="{A70522B6-10F8-43FB-93AA-3DD00259491E}" dt="2024-12-20T10:27:06.809" v="11076"/>
          <ac:spMkLst>
            <pc:docMk/>
            <pc:sldMk cId="1898648791" sldId="320"/>
            <ac:spMk id="19" creationId="{1EE7D8DB-AB38-63DB-BD38-0F0B3EAD7FD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29" creationId="{3E724790-94F6-C0F7-400F-ACD196FF39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0" creationId="{5E5C21AA-6289-8152-E6EB-E1B9AC23714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1" creationId="{5CF22466-A720-1AD3-193A-EFCDF27C8B8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2" creationId="{72BCA2F8-BBFE-35D6-8A05-66C93014CF2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3" creationId="{B429E4B2-878C-7270-FE6B-3A05D8C518C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4" creationId="{EF6C37D2-14D9-903F-025D-C443E6F689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5" creationId="{8006B04D-61A1-18FC-0F92-14EC9891975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6" creationId="{CB78F96F-F32A-B69A-8749-8EDAFCAD3DB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7" creationId="{1AD09CA8-FC73-56E0-5A31-D805CF8687E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8" creationId="{0F50CC47-E02A-9D5E-4888-7049CC28A56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39" creationId="{14783744-8357-FC40-8CF9-04143882823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0" creationId="{E8BA8FF0-861E-D708-287F-1533D7D0A3F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1" creationId="{106F258E-DD6E-26D1-0165-50A6C842360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2" creationId="{0A4D4049-758D-5F6A-12F2-DD4A340176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3" creationId="{E405F914-FDE4-B6A5-60E2-CFC0B017176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4" creationId="{B039691A-D001-EC9D-08F5-2F466C79056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5" creationId="{73A581E0-8A23-2EEC-7E92-870D4860F40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6" creationId="{68883BD5-760D-75EE-EFEF-75B0BF4E30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7" creationId="{E1DD3D39-0921-A183-3217-00306A3DDB6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8" creationId="{B5E8D285-D1B2-5F4A-202C-161858BC3C1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49" creationId="{58FDF269-9454-88F2-90B8-72F34D37B7D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0" creationId="{DFA99F74-8B66-5FA0-9A45-008D028346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1" creationId="{D583FEFB-7E52-0CF4-E692-C4D9F0863BB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2" creationId="{F607F143-AA88-8B99-10D0-A5F8C599EB4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3" creationId="{B89E8CA9-9643-8BD5-6036-D630BAC98CC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4" creationId="{D75A389D-EAC1-D160-3B59-3A3B05CF41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5" creationId="{D846D8F5-FE1E-7571-ED58-E11210A12D7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6" creationId="{F05268D2-B4F1-5F93-F1D5-13DC332AA93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7" creationId="{F17919FD-0019-3784-2F3B-67540E8BEEC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8" creationId="{C7DFE36E-08B6-E39C-117C-1CB199BF2B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59" creationId="{72E18102-7427-D71C-09BF-3EEE31135C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0" creationId="{3ECE81D0-66D3-E351-CCC6-C813598133F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1" creationId="{2C1FAA96-6FA9-EE72-5B3D-54F7C8B0A9D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2" creationId="{1423DF1A-DCDF-63B3-946C-26A697665B9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3" creationId="{B8995F06-5D4B-2EB4-2A63-5D24E2FBB7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4" creationId="{5A144217-A0C8-BF83-014A-2CA7787623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5" creationId="{753F194B-6BAF-E6A2-7A0E-AB20FE4A3FB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6" creationId="{E4771A12-C9F1-D080-5208-A935FEBFE9A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7" creationId="{E182DCC0-11F1-9D5D-A54D-13A4075457A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8" creationId="{66466A4F-B07B-72CB-73BE-694966F71BE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69" creationId="{B0D3173D-93DD-24A6-AE93-1E2EA65E231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0" creationId="{E619F991-9E85-53DB-4A03-658A96114CB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1" creationId="{862D4828-7AE2-A759-6B6C-74144596562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2" creationId="{24E592D3-CBD6-1A12-1737-18725E63F1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3" creationId="{96FF8E74-E83A-6F87-3EF1-38018C9D536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4" creationId="{A2E409C9-272A-365B-069D-DFF05971DA2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5" creationId="{76BAF29B-7933-02A0-F698-FB261DA5FD6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6" creationId="{0AF3F636-32F7-6D39-AFC3-A91BD8353C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7" creationId="{28A2BB62-3536-17AF-5C7C-14792F185E9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8" creationId="{F76F6ADE-DBDF-A1FF-8338-B3E0737E783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79" creationId="{63B8EDCF-3CAD-B367-D9E4-8F3F036B6A6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0" creationId="{D8C76B0C-41A4-D290-87D5-8FF10914A3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1" creationId="{EFC8B077-F408-35AD-D0EC-6E20BAB5113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2" creationId="{A929CEC4-284D-A068-3A05-655433ECC20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3" creationId="{72FE2284-C664-72C8-0CAC-D7758620077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4" creationId="{0200A65F-FFB6-5EA2-48EC-3122E278642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5" creationId="{BD616BE2-E447-4D39-30E1-D03D129CC84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6" creationId="{6D9C35D6-83E3-652E-AB60-D937B02BA3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7" creationId="{A7030B57-2052-2B7E-B4BE-03D255DF3E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8" creationId="{3F656C83-8CAB-8DF3-583F-9F7414CEE1B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89" creationId="{EEF4CA12-676A-AE6B-C9E8-E3ACB50EB54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0" creationId="{D73DC313-59D5-26A7-72EE-300B759BF71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1" creationId="{FEA6B576-03FB-DB57-6D1D-9BE751E6250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2" creationId="{DED9D732-C442-9F5B-45CA-6BEC4A5747F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3" creationId="{912CF7E4-4731-82B9-1395-AAAC26578BA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4" creationId="{AAC2EA97-44E6-CB87-177B-8DC383311B6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5" creationId="{212A43DC-58DA-51CE-0975-4BEAABE402A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6" creationId="{A81BDA65-1DD0-2817-936D-06D62F7A99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7" creationId="{720BDC48-CE0B-8999-7B4D-EFBA55863DD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8" creationId="{168062DF-359E-5C80-FA92-0457ECE281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999" creationId="{A7A17112-FEC1-2925-2223-D443D0196B9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0" creationId="{E105D7C7-3714-074C-2FEE-3E33EEE371A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1" creationId="{090AA284-4956-EBF6-B3B1-D499D57036F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2" creationId="{4DB02303-C0F9-A72C-1305-E5F7418E8AD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3" creationId="{4C4753A1-E40C-86E1-31C4-E37B67D4822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4" creationId="{0589D8F8-B86A-55D3-0E5B-1B45B4383CF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5" creationId="{B409B32E-27B0-A09C-A2AC-A4B43BE2279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6" creationId="{D2A33C98-3186-E1CF-1069-5675E8F7F1F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7" creationId="{34A9AF97-58DE-8509-D9AE-A5A0199FBCB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8" creationId="{88EBE3A4-0E7E-F680-F7A5-9736411B57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09" creationId="{4CFF7C60-A8DD-BF71-67CC-CD3562CAB59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0" creationId="{E35D4719-B034-09A1-C602-B89F2961FEE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1" creationId="{B06D80F3-1C8A-C973-67FB-2B111BA6960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2" creationId="{E089D30B-765F-EB47-17FE-BB2DFDBD68E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3" creationId="{5285426D-873F-3BB7-69B2-B02DFBCFDEC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4" creationId="{06F3DBAB-3BDE-58C4-98D8-5CF23966010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5" creationId="{974E75DE-BE6B-9A22-D2CC-FDAFA8627A1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6" creationId="{22F15D74-6FFA-6EC2-AABF-88BCB70EF24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7" creationId="{1B008877-0322-5262-5F54-D6852FD0888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8" creationId="{744025C9-5303-0CA8-90D4-4A714D6D72A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19" creationId="{CF2558A4-C9FD-001C-D92C-08AC4235027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0" creationId="{691CB050-5FBB-AFAA-3519-82CA250EDE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1" creationId="{970A6014-48C0-A5B6-3031-AA8EEF763FA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2" creationId="{0657A654-9EF3-135D-D9DD-3C8D034CC2E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3" creationId="{7BE528EC-EDD5-F740-4E56-D36CFB4B96D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4" creationId="{715A28CC-8F17-AAD3-8171-D57D41E7EB5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5" creationId="{79CD44BC-CBE9-B3AC-C6FF-0C67722B985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6" creationId="{CD36B4AD-0749-5314-19BC-30DAB27D7A4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7" creationId="{AC781F66-A53B-5AAE-4A57-5B4CC7519A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8" creationId="{FC5FA711-8EAE-CA9F-A8BB-DFF7AEC15E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29" creationId="{888B6B3D-C8DB-0D50-96CE-EC7327A0612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0" creationId="{BFB384D8-3522-501D-9640-4B08E56927B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1" creationId="{FCA185DF-40C7-8A34-5568-53E9F4951BA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2" creationId="{F6C2B297-C8E6-55F4-8CFF-126B3A00F9A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3" creationId="{CE185FC4-659C-AD71-3EC2-6F7D4B910F9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4" creationId="{545637E6-8E40-0D7E-E977-A4A504D61B4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5" creationId="{878A762F-BFF6-560C-31DA-0D905BD7891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6" creationId="{2F26F41B-6959-AC1B-8C38-C048F921DC8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7" creationId="{604FB296-F956-C204-1ED1-BA3BD97BF5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8" creationId="{6A2C9C3D-0993-203D-D5DF-62457C7A7DF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39" creationId="{2133EFF9-B43B-5BCB-85A3-7FE8C5E2247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0" creationId="{6B855D72-078D-6DA2-DE95-5C5BB5C9AC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1" creationId="{EB5F1B86-3BC3-9985-1F99-CD75691307A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2" creationId="{E7487491-07F4-74D4-40F3-04A17B3BC51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3" creationId="{59E96BF8-4D0B-B544-E82E-6662A2BD8F9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4" creationId="{27293A17-C706-8550-09F1-4793D2499A2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5" creationId="{EC70F4E2-2101-4F88-FD0A-1754C52B7B9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6" creationId="{CBCFE25E-C134-B119-8368-BAF57FEB26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7" creationId="{0759D362-75FC-B9DD-C923-CC5D87155A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8" creationId="{5CEB0815-2EA3-55EE-DC31-9BE00E803C7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49" creationId="{B3D70327-C52D-E382-687F-A05C2A3639E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0" creationId="{81AC3B8B-9563-DD6F-1ECC-17CCCF90EF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1" creationId="{59BBDE9E-B93F-25DD-51B2-DD75AA1759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2" creationId="{B9FC39DC-F206-3E11-AF72-1AA5BD5162D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3" creationId="{A1C0C575-4D0C-5E56-4B61-39578EFBB14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4" creationId="{7DA62CB6-9D35-60EB-F329-B7AF8598C1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5" creationId="{B751EA8E-57AF-EFF2-30AC-C2E9522B1CC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6" creationId="{618101EE-A937-EDDC-2ADF-13424E9D1AE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7" creationId="{CDFF0CC4-20CC-D3AB-23C0-42329DABB4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8" creationId="{4FE50052-E865-DD3C-0212-CF234DD2E3D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59" creationId="{7B09B4A8-1E4B-0CF4-F668-340471A8C3B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0" creationId="{40D108C5-C9FE-E89D-09DB-6C0ECA97DFB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1" creationId="{47BF7760-33EC-BC5C-F468-222D50F419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2" creationId="{D3D9C903-61B3-D56E-E790-92DA89763D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3" creationId="{A921B463-7569-0BC3-3F0F-C8EBF6F2DE6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4" creationId="{C81E6EF9-7A0C-0AF5-4FE5-D3CABC333E2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5" creationId="{D6DAD50F-F8A7-C189-0BF8-B35AA37B3CD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6" creationId="{39BA56D7-6E29-8FB8-E01B-1862F5923F4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7" creationId="{D3AEDE15-9F19-F1EE-5561-A7EEC0E7C37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8" creationId="{9869F8FF-63A1-A192-D884-93350246E7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69" creationId="{FE3D2F4A-47F8-E7AE-064B-CD112D34064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0" creationId="{6CBA6CA9-F784-CBB2-B4CB-22475EC686C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1" creationId="{CA6D41B4-1F4E-2301-B2B8-605D6214A92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2" creationId="{8C037D33-4AA0-815F-5309-A661893AD3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3" creationId="{4958ACA8-DA90-412A-7BC4-9CC00E33C4F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4" creationId="{B7BD3A92-9087-DF0B-30E1-5A1E261A121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5" creationId="{616034C4-9A74-FA21-A88B-44FFEB0E6D3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6" creationId="{2E7EF690-0FB8-D011-47C5-D26709EF190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7" creationId="{A64C59C4-ADE7-13B0-F13C-62C9E474B75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8" creationId="{4EDCB7E1-BB23-20B9-2DC7-7183EB0CE3F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79" creationId="{24DFF415-2D13-BE16-1029-13F1D87486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0" creationId="{BBAC5961-8ECD-E213-3E44-458ACDFAC5B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1" creationId="{C5A11F3E-1136-A12D-8401-9FCDF081EDC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2" creationId="{6B2B3734-45A6-616C-F9DC-DE99C221267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3" creationId="{8D60909A-96FD-6437-AB1D-A5A9198402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4" creationId="{99ABFCCC-8771-EB4C-2068-C45AD8E59F8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5" creationId="{8FA80E00-9B6A-9400-2B2B-7221CBB645C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6" creationId="{B52C832F-A141-16B7-53AD-896ABA9BCA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7" creationId="{1DD1646F-6551-A83F-2F41-42CEB26DA38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8" creationId="{3E272A21-7B04-0174-69AF-B871DBE5AFE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89" creationId="{1992E752-FB82-26C6-9417-DCD09E113DB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0" creationId="{1419C86E-27B6-81C9-E5ED-EA09CD51FB8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1" creationId="{45A0AF39-9A98-5A1B-89D2-C7CCCABF50B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2" creationId="{75035138-B457-9E78-DC2D-286C044BE1F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3" creationId="{F1CC6AC2-981B-1EAC-6CE2-B2704E45CDA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4" creationId="{FF7FD261-757E-EA3E-43E0-54A28BC9FFA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5" creationId="{CCC69DEB-7E33-E410-C483-5A264CE242E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6" creationId="{5FE96945-E299-87DA-1434-268ACF0D534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7" creationId="{18F9F2F5-AE44-0705-95C9-94AB49D028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8" creationId="{094CC193-988E-A00B-7FB4-63CA8533A88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099" creationId="{F6C035E1-82B0-C7B8-053B-BE8787B6323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0" creationId="{B42DE763-D42C-6853-8C91-196BBDA645E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1" creationId="{11F7484D-68A3-E34A-A8B2-BCCC06AA28A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2" creationId="{8A4F502F-3FDB-A09F-6367-C51F7AEAC3E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3" creationId="{6B9D4D86-2ABC-E632-5D6C-891DAF4069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4" creationId="{8EBAD159-C06E-DA51-22C5-BE32FCDA133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5" creationId="{0B5EFCA3-5526-3FA8-A4C6-4A24AFBB254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6" creationId="{5430AB46-7FCB-3900-C339-D7A335201EE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7" creationId="{5FA5BB08-E926-2F63-BFF6-CF8446748AD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8" creationId="{B4E88020-52DC-7392-9867-068AD2AD930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09" creationId="{90CC4BE2-D2D9-2231-9F10-062286A5B75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0" creationId="{F32A449F-69C3-4DE2-31B7-94953A1F10A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1" creationId="{4AA1BEAB-4873-D111-5710-1E77B1B9CE7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2" creationId="{E1AEEDC8-09BA-6D59-B383-9002D07FE8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3" creationId="{CCF784D6-ED28-145E-3E00-3A8AA45C14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4" creationId="{F066065C-5CB5-B466-A488-B7145D61A03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5" creationId="{E25028A0-AC06-3682-AE5A-C6B1F58F786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6" creationId="{C60E174D-6849-3BB5-FCE8-19E49871EF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7" creationId="{C3840E69-53FA-F6E9-FAE3-F8EA345C784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8" creationId="{2F08E60E-81CF-67D8-0A6F-98820E1BDBA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19" creationId="{7B782294-8F9B-8274-6FCD-E0A7D35FF7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0" creationId="{A457DE8F-4E88-3A5D-2B56-91E54F87647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1" creationId="{202809C7-D2F3-694E-DD09-93C3067331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2" creationId="{85D56E40-E554-6FD7-0427-8C2ADF9688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3" creationId="{8A79F6D6-D4DE-5C42-8CC7-8605EFABCEF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4" creationId="{33975FBA-8395-D588-644D-E003E2D43F7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5" creationId="{118054A6-9DED-84C8-BC34-E85028363A5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6" creationId="{06FFEC43-C27B-A217-B004-6E6AA06A73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7" creationId="{2C8CA556-E9A1-3C62-BEA6-2178CA58775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8" creationId="{1FAA53DC-14C0-9455-0151-DF514C61B4D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29" creationId="{A94A414B-0CB4-2667-8EEE-91BC4A082D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0" creationId="{7F073CAD-095B-DA37-3134-3C463A321A1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1" creationId="{0FB56BAD-D42D-0A93-F13E-0246D316935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2" creationId="{D122445D-47D8-165B-B8C8-537D63E86A1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3" creationId="{0D35C37E-D344-E3AC-CC82-30629557F62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4" creationId="{1AC13F0E-6C82-E751-1D63-59B89EA4DD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5" creationId="{3C75DAB0-B5BE-0AC7-61F1-B2ADDB3E641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6" creationId="{712AA834-6461-3DEF-C229-769C6D90CFA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7" creationId="{2FC80A66-CF93-D478-FC78-16AEBF933E5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8" creationId="{3073EE1B-D647-FB11-8F3C-88CB5E19DD6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39" creationId="{AAFBBF37-35F4-D816-2368-CAEC3596C89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0" creationId="{3B815B5F-82B1-D540-4A86-350CCE7D639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1" creationId="{78E15C2E-0DC0-1D5A-9862-A3C8C8261D8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2" creationId="{220AAD74-1428-C091-9D3C-D89C1BC3155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3" creationId="{301C34E0-F8E2-AD8F-90F4-FD6797B1B39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4" creationId="{5EC70B66-9991-9DCB-E6ED-73D9BABB9CB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5" creationId="{666B897B-8C92-C047-B40E-1F4F8C5D340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6" creationId="{AE219EFB-3BE7-8287-DFC1-D0785C6E39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7" creationId="{65B35762-C670-4203-6455-289A1267378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8" creationId="{640B0A2F-11F2-22B1-A37A-9ECAA5C4343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49" creationId="{4C4605D6-BE06-638B-D6FC-3D48060D0CF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0" creationId="{309C6805-DEC3-48FF-9A58-18C5349C0D6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1" creationId="{05C4AA21-06BF-7510-5AE3-D0F15766338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2" creationId="{71D42262-5664-DB2F-B419-C654D1B0F90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3" creationId="{457BBBCF-8AB1-19D8-809F-43159FEB107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4" creationId="{1EDDC9A4-53A3-5349-6A05-2FFDDC7CAB2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5" creationId="{3DEF2C0C-9D06-0F31-BF1A-D27D7DCE135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6" creationId="{59E11502-5828-BFF9-850A-AF94757E903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7" creationId="{BFB5D645-A5E6-3DF4-E979-3D6004705B5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8" creationId="{5A040081-2E01-36D2-2DBC-97895A9341C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59" creationId="{CAA32CA8-BB38-935B-58DF-C5BA4E51D22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0" creationId="{433FFD1E-EB00-2EBA-ED0D-89513F28EE7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1" creationId="{A562815D-8F83-30D9-87F9-20FB38AB6E9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2" creationId="{972876E2-9673-8BF5-01B8-BE7473E03E9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3" creationId="{0BFA6112-BEFE-1824-80C2-C5EA5A19748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4" creationId="{AD7AEDDC-7786-A919-29AF-47257928D0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5" creationId="{01436617-36A6-1223-C337-416E360589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6" creationId="{B54F263E-3A07-66C0-58DC-12CEC047C5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7" creationId="{3330E177-6408-50F7-327C-D657B854B6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8" creationId="{7DAC6952-90C2-0356-9BEB-1DEBF457FA5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69" creationId="{63C66DC4-27CF-CEA2-A149-0966C185B16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0" creationId="{30AD4D37-50DF-DA3B-24C6-6F1CA0F48EA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1" creationId="{AD5DA67D-A910-33C6-C4FC-E61A367C0E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2" creationId="{2FCDA5AF-0089-F115-B011-FC0B23FF1FF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3" creationId="{BEF85950-927A-2EDD-0767-97AD330442A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4" creationId="{3175B5C3-B57A-E207-CF6C-676795F8469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5" creationId="{FEEB7FAD-B32A-8379-8080-B42FB17399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6" creationId="{49A3645C-59E9-0F98-D428-3A72ACCE53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7" creationId="{FED62B85-1CAA-035A-F060-18F36F5BA1C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8" creationId="{7519F1DC-5C5B-1ABC-A337-F477317E75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79" creationId="{E84B3CFF-5692-17E1-F281-F6D334BD3B0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0" creationId="{8F6FAC1B-B278-80F3-4129-D3AF959DFCB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1" creationId="{BD6C6BD4-49CB-7AC0-6825-06BC4B86248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2" creationId="{8969DC50-2F44-1713-43E0-EC583546FF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3" creationId="{C712EE28-554F-2E89-4EFE-72F89BE35A2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4" creationId="{EA01F627-02EC-47F1-4D1A-E01B5E969EE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5" creationId="{9CFF7E73-B8A2-BB81-B683-FBAD66186EC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6" creationId="{D114B460-20D0-1387-8C89-0E3195BE2F1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7" creationId="{BB22AE60-B68C-67D6-1374-69132DFAEAB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8" creationId="{84BE67A1-3821-A1A5-4F36-9FDDA395E04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89" creationId="{6E89A4EA-F067-969D-E0B1-2416137BFC5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0" creationId="{44625A47-BC23-D3B5-A5E1-127576E4767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1" creationId="{460A4612-F335-CF38-8B40-A380D66E4D5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2" creationId="{5287FF55-7667-62FC-3D3F-3CDB732A3A4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3" creationId="{715F07FD-950D-62B2-3815-B4B9DD6C204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4" creationId="{A50F3A0C-9FE2-96C0-A49A-0082D57E297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5" creationId="{E24960C3-AD90-C1C2-42A4-D9A052D34B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6" creationId="{0702ED30-C037-B0D3-D05A-AF698A1F5B8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7" creationId="{86B5371D-9486-318E-000F-B7EDCEB337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8" creationId="{F9A0CF49-4527-A39A-9693-53D5398EFE7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199" creationId="{0C828242-C0B8-4C04-E92F-893925C7847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0" creationId="{F3DDA13D-E825-1578-D880-ECC538A3CE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1" creationId="{A67EB508-1C25-1E4F-594C-FB8C1E416D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2" creationId="{4B834B8C-D135-ABE7-A059-EF6CFE2CA31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3" creationId="{D72DC2C2-921E-6347-ECBC-3721ED5F767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4" creationId="{F191B67C-4D4F-E43D-D061-CE1731193D9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5" creationId="{30D4C5A2-AB50-B321-25DE-D4557623A21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6" creationId="{142374A2-1FDE-3F29-F32D-019071311E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7" creationId="{EF694B45-621A-D7E2-C335-F1E15FB30FA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8" creationId="{5C5269C8-C6E8-FBCF-D42C-8A39FEA7979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09" creationId="{E32DD4A3-5652-D413-53E0-CD0B76B8035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0" creationId="{757D0940-CFAE-9596-96B9-8351641904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1" creationId="{25DE1D0A-6B78-1F4F-43C1-B092C3D58D4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2" creationId="{ADD6A71F-8764-1AA3-4B36-D50DE4568DA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3" creationId="{9C80AC1F-DBFB-628A-EBC5-D3830D174B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4" creationId="{11330509-323F-D5D5-3031-359FAC65378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5" creationId="{A4AEFA92-EAF6-0338-DD3B-9F714A6FDA6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6" creationId="{9E9F2D9B-3060-D168-BE96-41AD729E3B9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7" creationId="{478C546B-9D86-79F1-587F-26FB1AEC9E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8" creationId="{04BD469B-0330-9A28-6219-06B0A3C8108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19" creationId="{294B0506-E5A5-C7BC-69BB-30C4B9480B1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0" creationId="{6FCA9AAD-98E6-80EA-637B-455D492671B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1" creationId="{89C04071-1A78-338A-6662-6A068C4117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2" creationId="{8922F65D-54E5-6E48-2A2B-1AF2209A385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3" creationId="{4DD13F18-B3F2-80AB-66B0-A9AE13D9097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4" creationId="{4AD8F02E-C92F-916D-149F-768C29BC424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5" creationId="{E048190D-54AA-61EE-1945-0634A687661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6" creationId="{E861EE77-02B4-8488-25FF-6F8890F746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7" creationId="{9DCCB4B2-3133-34B3-859C-9F2B67BC0B5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8" creationId="{598E4E85-B459-ACA2-D894-C1523742F9B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29" creationId="{8D9CEB23-418F-1884-C6D5-8C7E3132424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0" creationId="{1BB67D55-CF81-CE33-5B3B-221EEFAF2C0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1" creationId="{41B8ED3D-E383-479D-3F31-1D29FD2FB2E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2" creationId="{65EEDF03-B892-CE81-25A0-920FB9B9977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3" creationId="{13FF6F40-D3DC-5980-35A6-D3AB15FCB3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4" creationId="{BBDBCD46-DFE8-AF91-9A79-797EC38FC1E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5" creationId="{311DF39F-6C06-67E5-AEAF-B92CE625C3F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6" creationId="{CB03C251-8EA4-6EF4-99F5-14A784DF747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7" creationId="{674891DD-031C-F071-207D-D49D01142A8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8" creationId="{FCE38B3B-3D9C-1ABD-73B9-565FD3F964F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39" creationId="{61A7A231-0428-B033-CBDF-5D8E1BD945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0" creationId="{4F718267-896D-420D-66EF-72F13780AB1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1" creationId="{410B570A-75B9-5F5A-122A-A373C200ABD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2" creationId="{FF022ABF-2653-F2CC-4AFD-69C78A7049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3" creationId="{96CD6093-B05A-3184-B964-621BC405E4E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4" creationId="{BC2041AA-4386-67E9-43F7-138D0A857E8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5" creationId="{E5B25AA7-B554-A99A-6BDB-AF33E4265E9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6" creationId="{6CB84FC1-0EE3-4DEF-DB94-29CE0C4ED39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7" creationId="{D4DB2A54-9F79-ED77-CAAF-23A9A1E55C6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8" creationId="{011007C9-43EA-D3AC-CCC4-BFEB6A1B79C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49" creationId="{993DA0C3-B909-1587-4E9F-CCA7B4C6FF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0" creationId="{F5FCAF85-A882-B635-9119-8763EEB88BB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1" creationId="{8CBFDFA7-1CD0-2DBA-F8B6-FF153463C0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2" creationId="{F3253002-48EA-C9CB-714F-79CCAEDC808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3" creationId="{EE36B3B3-BE81-2AEC-6F0F-8DC99E0E218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4" creationId="{2593E856-CBFF-6883-3747-4E683D54E6A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5" creationId="{7023DF72-1683-BE79-F717-E98F12D58A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6" creationId="{0A7388F6-CBA6-8175-0BE9-B0E59E0844F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7" creationId="{35E55190-9DC5-1D52-32AD-3E490A8C7EB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8" creationId="{02B8772D-C869-3614-B105-1E05BB2A306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59" creationId="{79D210F4-A315-B580-35E7-F7F430F3987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0" creationId="{5AD49304-F584-C5E3-D8F6-7D144B9BC91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1" creationId="{61064C52-562C-98A7-EAA5-8B3C2417EBE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2" creationId="{AFFE074B-54EA-0A72-B8BE-DEE1764FEAC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3" creationId="{DEB77F4D-650A-82F8-C1D6-FF913D80664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4" creationId="{9B6A28E1-8D5D-BF64-7223-6B1E9877F3B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5" creationId="{A5E66879-EF04-1794-263E-07932EE2D0C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6" creationId="{28587738-1AB5-EAE2-AF30-26A092E0225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7" creationId="{9F937975-60AE-8670-68BD-B45CCE6A666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8" creationId="{D0C6386C-0245-8DE0-B603-8683772E7A7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69" creationId="{57DEA3E9-4188-182C-3DD9-522E9A40D4F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0" creationId="{7AE91FBE-FCE6-B6E4-E9DF-DEF06588131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1" creationId="{8EA1FAB5-0E33-7402-2622-216CB67E747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2" creationId="{9499C2B5-3996-E5FE-B69A-F2BEC86E804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3" creationId="{8F8F5F6E-FB61-1AD6-9113-1597126904B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4" creationId="{FD163B0D-70F9-C32A-2AA1-6D9A88D2327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5" creationId="{0A15385E-5F98-7430-5F9B-1D976A9DAF4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6" creationId="{E0846623-2FB8-E893-F86F-CF64E61A364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7" creationId="{267045E7-AE44-226C-64D0-22BA9FB1D13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8" creationId="{951FCCD2-F2F7-6C2D-7591-6D6EE18D55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79" creationId="{CCF486C6-FC6A-6BB4-1652-0F06F2DC6E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0" creationId="{53FFF6D6-E120-4D61-12F5-7B0EB617397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1" creationId="{92AE60A4-8ACA-D10D-3600-9173E6C8A0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2" creationId="{8C966720-8368-494E-228B-669117CBFBE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3" creationId="{BDAB771F-7452-33F9-64F2-10E748350E8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4" creationId="{E39CB4D8-5AFD-2D5B-8FF6-8190D47C7F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5" creationId="{236FC69F-BA2D-48BC-7B2E-2178ECDC120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6" creationId="{B65B1427-3D4B-6389-3D0B-767BA65ADE3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7" creationId="{90CADC37-5FF4-EF3F-9BF9-0F90F7E502C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8" creationId="{A9F23377-0D78-E3CA-9B7A-95BFAC6CBD8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89" creationId="{FE19501D-3A74-9DD0-6290-28427A09F41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0" creationId="{E879BCC0-44F4-FBC4-8A67-E022D33E9ED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1" creationId="{074E5752-AB89-D748-8990-6F9D9EFBC2A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2" creationId="{718C3A55-DF35-FA40-413F-02D778F5F10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3" creationId="{8D4AAE30-4EBB-03FC-3B29-B7B68650AD5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4" creationId="{CBE57BC8-883E-AAB8-094A-750EF66EBC2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5" creationId="{B2DDF5EB-1F95-0C1F-56F7-ED397CC09FD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6" creationId="{E0B478A4-3325-6160-51EE-AF77F99876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7" creationId="{900122FC-2DF3-6283-759F-90C38F89A2B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8" creationId="{15249A11-3CBC-245C-82BD-6C89462C63E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299" creationId="{CB34F44D-DD5D-6806-D109-7D536FE8945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0" creationId="{6209CF67-1083-D780-FD86-9E049A1646C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1" creationId="{8F934E6B-925B-FCF5-497E-5DC4CCF8FB1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2" creationId="{83575B1C-B4C4-5E2A-8418-4EF4512F566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3" creationId="{79105995-4FB3-2844-BF8E-BDE6938FD8F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4" creationId="{9B7FD284-F110-C778-B982-EF8398613D9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5" creationId="{F5421CAE-E361-3BF3-11E8-889997DF402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6" creationId="{C7A85C5A-F733-2FB6-54BB-02E821D75AC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7" creationId="{37DAF7D5-8D59-8E1E-49FA-737750E3061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8" creationId="{FC99D9F6-B3F1-2569-ABCD-3874F334D3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09" creationId="{09EFF998-1BFA-D22D-9E58-4AAD03A036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0" creationId="{AD757B70-807C-F261-6DB6-BF505C69687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1" creationId="{95046C16-AECD-0A98-8B75-3A4412DECA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2" creationId="{717019A3-E43A-A418-FCF1-FE06693790C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3" creationId="{B9E5F9F4-1846-B975-10C0-4559DF134AF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4" creationId="{351CBECE-D1AA-9F68-EDD3-9A4DBEF131E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5" creationId="{7EE2C2FA-9CFA-1619-7D79-3F802B98808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6" creationId="{11EC6461-9928-1BF0-49DD-B1C558D34DE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7" creationId="{212E42AF-802B-A559-2A00-CAD3393C8A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8" creationId="{356FBA03-0A47-D1D5-3A76-754E110EF82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19" creationId="{81596375-644B-E508-C7F6-C390281CA53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0" creationId="{26DDA69A-C2B6-8B06-38FA-F686ED0483C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1" creationId="{95761BCD-54A7-8AA6-5D69-C6F1F0BF813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2" creationId="{74C768FA-55B1-D407-C65C-9B46E88B4F1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3" creationId="{E90851F0-8A85-BE2E-98AA-3CB7FB22FFB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4" creationId="{F63112B8-16B3-05CD-ED17-BC379DFD1D3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5" creationId="{31109607-E921-9996-5528-3F7BC34B269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6" creationId="{9E033CCF-90E3-3349-4B22-BDB0EF00568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7" creationId="{13DAE6C2-16E5-80D2-2ED0-B611770876A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8" creationId="{19AF1D63-1EC6-D545-F7DE-271758BF514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29" creationId="{2BEA8AE3-40C6-85A2-0404-C518A2214AD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0" creationId="{E5F1CAB4-8CB6-95CE-413F-3A3D451713B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1" creationId="{B1BE254E-499F-E7A4-BAC4-E7951C1FDB0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2" creationId="{30674826-2AFC-6D96-331D-2891B342C9C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3" creationId="{5C01F380-2C6D-CA5E-819D-351333F097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4" creationId="{E2842036-F162-608B-9631-C7693C3FD46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5" creationId="{3E7C409C-0722-253D-C155-547F18D0E9B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6" creationId="{FE2132B4-DC88-4263-8106-C04F0D7A379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7" creationId="{DCF0246A-811E-B755-7731-036FBB4FBF8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8" creationId="{CDE94C30-96A7-315F-99DF-D0F8277C933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39" creationId="{C6A0BF62-D694-0E8B-BBE2-8463CA63F60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0" creationId="{C4B06CC0-D770-CAC4-07A2-D9275D8B2DE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1" creationId="{C4C3EE5C-3A21-B4C2-43CA-617766981B2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2" creationId="{05B44934-2AF8-0CA1-0DBF-11856FCCFF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3" creationId="{B17B389B-503D-F71D-BAEB-B10CA6F2C4F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4" creationId="{E2A8D3EF-F117-AFB2-D550-8CB34C3A9A8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5" creationId="{B20E788C-ECE4-3AD4-FE3C-F03797B6043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6" creationId="{748A6531-D709-514A-27AB-D9FD6F33AE9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7" creationId="{8C752D23-EAFA-7A6C-D59E-2AC5A8937D2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8" creationId="{6C52890B-FBC7-FDA7-B3D5-831A6174239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49" creationId="{DFAB7D1D-20C3-852B-8BC1-08E49DAD350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0" creationId="{C25DE7E0-1A0E-85FA-763F-F94125236C7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1" creationId="{BE45549B-C03E-6373-0419-7106EB3B5A8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2" creationId="{FADCBA1D-1D77-16E6-AC60-723A5642F1F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3" creationId="{244BEDC2-298E-F16F-4DFC-9102E88AE4B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4" creationId="{5C7416DC-73B7-8CA1-E014-219A7690DF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5" creationId="{B47266DE-0353-5D5D-D37C-5CD853338F1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6" creationId="{B526CE4C-F8E4-7293-2119-DB1111DE4CA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7" creationId="{782FD885-6E12-B492-CB4C-BCA300880D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8" creationId="{90086FD5-CB12-6E53-ED69-50C372C71C1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59" creationId="{09F1C784-9E0F-B276-3392-64266067206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0" creationId="{3E24A9D5-3754-6D82-07B9-E2C49CFFD67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1" creationId="{CFB3E0CF-0DB8-262E-D5D0-3AF2BE0632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2" creationId="{F872A2CF-A045-F943-DFCF-EBB4521D1B6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3" creationId="{977F2AFC-A15F-7EA5-19DE-537D4A4B15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4" creationId="{E05BC7E2-7D2C-0417-E0E2-65DAF7F6DEA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5" creationId="{BB54820A-8F72-58A6-218C-9A66A76EEAC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6" creationId="{1051E4B6-385C-0485-A633-C9D6995A51E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7" creationId="{8DE5E745-A1B6-0A07-9EBC-6AD2B3065F7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8" creationId="{C23E8087-74B2-C922-A1CB-5D6A67A9D09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69" creationId="{18463542-269F-FBA0-91A5-427FE0FC98B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0" creationId="{E0FD7E94-34C7-1091-AE13-74CBC70E6F0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1" creationId="{E15DE059-C18D-15DF-69B6-B482F71BA0E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2" creationId="{9ADD26BA-C81E-925B-CE86-FCF906B62CF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3" creationId="{C93F734A-3FD7-DBB1-6078-D7354F7BF76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4" creationId="{9D03B3F1-D11C-1657-CE62-26BE8E167A6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5" creationId="{A712560A-DA2A-DE3C-ACA8-18F202BD8E9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6" creationId="{45D58BE3-7448-4346-5C84-CBA548EE61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7" creationId="{77EFFEC1-992D-0F9B-D0C4-84CDE221BEE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8" creationId="{BA663B26-03EE-CDD1-407A-E315101CFCA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79" creationId="{6CC5CFEF-D4C4-836B-DF94-2867564F2D4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0" creationId="{D17D5D66-1F95-5733-6CBE-D79070CCA45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1" creationId="{32811824-1BA6-0110-7214-C5D6D058A99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2" creationId="{9468645A-6DA1-CE7E-C307-82EB2316040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3" creationId="{F1AC2AEA-91ED-2935-A4DB-6509FF2CD33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4" creationId="{1C3414DC-AF9C-8930-24D1-46B80D65AA8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5" creationId="{6B01D6B3-355B-BCC2-31CC-5962B5D89A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6" creationId="{3907E19A-17FB-AF54-973C-87890F30CE1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7" creationId="{5E5447BE-FF8B-76E8-EFEA-B8D45971675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8" creationId="{4FF7ED73-3140-73CC-649E-4E872B1E485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89" creationId="{FC57D9B9-71E5-DC42-DE03-E7B6E043DFE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0" creationId="{9EB959F1-1FFD-CC9C-37DA-83B63DA053D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1" creationId="{8C2D8055-E15F-C2F0-F8A3-402A87B1E3B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2" creationId="{04C6B3F2-892F-D4A6-08CD-0AF2ACF0BAC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3" creationId="{9B3F95DA-9EEB-7CDE-21FB-7FE4A0EEF37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4" creationId="{6B77FC60-9D34-36E1-B9DB-A5341730EAD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5" creationId="{BCF1F8E0-C6E2-696C-647A-424D041846A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6" creationId="{890C68C5-463E-DA26-B798-173F5E91FF5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7" creationId="{1FE0A10C-2A79-FFFF-B4B8-E87A8AA89D6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8" creationId="{90A79448-4669-39FC-F6E3-A78B6AFB3CC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399" creationId="{959E94C9-E233-B770-F3A8-C92F8B0D91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0" creationId="{FD0104B8-489C-2C60-EF50-8062F9252FA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1" creationId="{4BC30524-B0F0-D49D-A113-3AFEE1DDA9C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2" creationId="{4220F352-7C3D-EF04-2602-9F471A31330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3" creationId="{CD5805AB-9D2B-8F90-D8B9-EDBE07C8E8F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4" creationId="{E24E2F8F-5F53-FBA4-DC91-6AE8144AEC6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5" creationId="{B87B12E1-58F1-0236-A688-E0AE7B2272A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6" creationId="{6F2AAA46-D7F3-B4CF-7F5C-D49578AF637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7" creationId="{A51AE115-F879-7809-C0C2-D27BB74AC0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8" creationId="{2C3A974A-ECDE-2CEA-20A8-CD6EA2E4CAE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09" creationId="{455B22BA-4E59-9298-6A8D-6978373D731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0" creationId="{BAF95B9F-14A8-4161-D00F-15154C03A89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1" creationId="{6BA68829-095F-8865-0003-9320D18F8AA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2" creationId="{9CCDC12C-111E-0B02-B7D9-6BB67FD7218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3" creationId="{BC71BB9F-41BF-BDB0-4167-74BAEF27BC4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4" creationId="{B90AA5FE-6EAB-6B31-8033-DEED8DA325A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5" creationId="{7100358D-880D-2896-B5DB-9A5B32B4DEB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6" creationId="{04B2012F-1C7C-8770-25F4-DA3B56AB698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7" creationId="{8D39323D-D4B5-5091-CF91-B4793BAF49A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8" creationId="{DBA3AA8C-3872-E292-C78A-447A244F46B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19" creationId="{9DF4AACC-8D39-C773-9391-0E18B3D294D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0" creationId="{09E2803D-F728-2F4B-69AE-EA76387EFF6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1" creationId="{8AC088BB-5E2C-941F-0418-35F6995AAE7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2" creationId="{A7FC194A-F3EE-DD29-3A83-2FFBDD81959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3" creationId="{4F4C5530-5EBD-F068-457E-39D2502ED81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4" creationId="{4163433D-B09F-E404-E262-439F8D8A690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5" creationId="{0CD098F1-6DA7-8E22-40B7-4F5C53103F2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6" creationId="{BBEAB942-097D-D1B8-3073-3F510C0B9AB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7" creationId="{B2DDD3B8-3E3D-7A77-5FCB-DC23EFA596E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8" creationId="{83699D7A-2EE6-010A-5F3C-FD4839D47F8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29" creationId="{1622A77E-BCEB-3620-88DC-6DBB88189CC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0" creationId="{22F5C1CA-8D15-92E1-D840-8193614C9B9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1" creationId="{4DD0B122-8B6B-7AFC-C68C-8574D93D499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2" creationId="{CAA9B8C8-6F94-0776-0196-9CF8D9A52C9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3" creationId="{47E937EF-0FE9-1683-5263-64B27FEF629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4" creationId="{DA45F178-C252-F9AA-1F8C-98B9A329E4E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5" creationId="{8434B7FE-AF24-DD60-DEAC-AC99473A9F4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6" creationId="{E732C8FF-7763-70BC-D9C1-6BED55F02D4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7" creationId="{4FD6CCF3-87E2-CCF2-BC58-09FB971B0AD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8" creationId="{90093F34-F245-ABB1-2FF4-9D34F1BEDF3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39" creationId="{12818963-DAAA-BF7C-81C3-DD0CC83E8F4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0" creationId="{05DE8345-24EB-974A-3C91-DB31D0F8977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1" creationId="{A04582EF-DA82-20AD-B01F-050B95FA2B3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2" creationId="{C4851F2C-5250-461F-B9AE-5D46AA0DE9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3" creationId="{9B94B816-5418-8F4D-0EC1-E5F20DF0C59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4" creationId="{4E4B088F-E73D-05BE-1B1E-9CE6EBAC705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5" creationId="{A1EE20FD-4583-7A19-6971-517507B0103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6" creationId="{7111989E-F062-6690-E472-4956151EDCB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7" creationId="{E6904FC9-F392-4A8D-44B0-4FEA4B77E3B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8" creationId="{CFFCB2C5-524C-A486-02DA-5A9E9160DF1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49" creationId="{2C8B7897-1CE8-956E-A1FD-9CE8A6DF622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0" creationId="{9FC6F5C6-E484-B501-0872-DAFCB2190F4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1" creationId="{CA47EC65-B97F-7B38-FBA8-47BB1A0EE8D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2" creationId="{F79E2274-5C75-6ADA-354D-1CCC5908032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3" creationId="{E02F2704-1DA1-6C50-CFF8-2BB737DE5BC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4" creationId="{4E164369-3F95-1F74-FDF5-9F103C7C140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5" creationId="{E622D5DD-C2F9-7E81-B877-45D8BEDB063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6" creationId="{3F21A312-5576-D286-8C76-7C6BFC0424F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7" creationId="{DB10EDDC-2AC0-3402-2C93-ABBC931E223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8" creationId="{388FFEB4-64FD-FFF4-1A6B-B2622C77450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59" creationId="{BEEF03EE-6F2C-9A60-5F45-9A87F16FFC0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0" creationId="{E6935B72-9442-E1C4-2F0C-CC7EA930565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1" creationId="{FD4A8DA9-05C7-6668-FA25-450A00963F6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2" creationId="{4EF42044-9E28-0FD2-7092-B261C9C34EA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3" creationId="{795ACE8B-13D2-40D6-553D-D98F1C12E46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4" creationId="{BF35A571-526F-443A-5AE2-0E1E7BA783B8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5" creationId="{DE6DDB37-1A8C-5AFC-E4CF-AFDD97ED340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6" creationId="{72E5856F-B5BD-57D2-DAB9-AA1E8E8408D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7" creationId="{2E99D6E3-3613-0C2D-3BEE-09B7D2CC586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8" creationId="{275EECF3-19EB-E223-3F67-20F58A5DE72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69" creationId="{73738F24-54D2-62FA-4CF5-E8DB13BB20FB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0" creationId="{015E378A-1415-F496-B06C-057C0B644330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1" creationId="{9076AF53-5AF7-EE85-23DF-B0735BF8D0FA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2" creationId="{F9A5830C-0E78-2A01-22E6-B847D7335B8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3" creationId="{52600C05-A95E-C1DE-E425-F1E81A298A3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4" creationId="{9CC5BD73-1FB5-7B7C-7E4E-643CD855F5A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5" creationId="{8BF1F6A5-3870-BE0D-6F7F-0FC0532053A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6" creationId="{8FEA9AC8-B28F-4E27-A3BE-13CC353CCB24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7" creationId="{81C6D670-0960-3FD0-65F4-46E55DBBB14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8" creationId="{69A60AD4-3A7B-1309-AB2B-BD08DF0D4B53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79" creationId="{193FDA02-11E7-8970-ED2A-9BB9961F20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0" creationId="{777864CA-DDEC-C8E2-D2B0-E7BC3996096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1" creationId="{4481AAC3-43DE-8B6A-B2E3-E4BCFC63AF1F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2" creationId="{2131B6AB-FE96-E1A8-A1DB-CB4F3F1B1A8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3" creationId="{1023E401-5AAB-FDEB-46ED-CB5D797B975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4" creationId="{0FFC6341-FB7C-E076-BF48-D31E905F8F5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5" creationId="{2DA5FFED-5487-A6A1-2441-E7F8693726B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6" creationId="{5AD43FDD-A2A1-9055-EDC0-8DA0070BB576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7" creationId="{63C64CBA-1928-2ACD-B7C7-809E70E0B42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8" creationId="{18D92B14-4AF4-8870-767F-57A35222224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89" creationId="{E883385D-20B6-1B9B-0E03-671306A4C8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0" creationId="{322D8BB1-B01A-B288-8CE0-285489873139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1" creationId="{627464D3-F71F-424D-02DB-F9431B3812C2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2" creationId="{6BEB3E00-447E-05EB-A655-E141D24EE6E5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3" creationId="{B324C312-C248-4562-9E71-BB2EF9CF60F7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4" creationId="{19987A81-1435-609F-C5F3-81A2CB306E7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5" creationId="{FB472A95-459D-6953-E745-233C5CB8B21C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6" creationId="{5C49834F-6D4C-CF97-5F03-CC5A5662C30E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7" creationId="{ECEA3123-DDE3-1F50-AAE8-D145323DB63D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8" creationId="{0A924282-5814-7485-24B4-5AE8D2F35911}"/>
          </ac:spMkLst>
        </pc:spChg>
        <pc:spChg chg="mod">
          <ac:chgData name="준형 김" userId="293144a243dbb135" providerId="LiveId" clId="{A70522B6-10F8-43FB-93AA-3DD00259491E}" dt="2024-12-20T10:57:19.441" v="11342"/>
          <ac:spMkLst>
            <pc:docMk/>
            <pc:sldMk cId="1898648791" sldId="320"/>
            <ac:spMk id="1499" creationId="{D8CE73D2-F440-86C1-896E-15C7AE6B0457}"/>
          </ac:spMkLst>
        </pc:spChg>
        <pc:spChg chg="add mod">
          <ac:chgData name="준형 김" userId="293144a243dbb135" providerId="LiveId" clId="{A70522B6-10F8-43FB-93AA-3DD00259491E}" dt="2024-12-20T11:08:01.713" v="11392" actId="2711"/>
          <ac:spMkLst>
            <pc:docMk/>
            <pc:sldMk cId="1898648791" sldId="320"/>
            <ac:spMk id="1500" creationId="{515B3670-D052-747A-C5E1-9B6A191CA5E6}"/>
          </ac:spMkLst>
        </pc:spChg>
        <pc:spChg chg="add mod ord">
          <ac:chgData name="준형 김" userId="293144a243dbb135" providerId="LiveId" clId="{A70522B6-10F8-43FB-93AA-3DD00259491E}" dt="2024-12-20T10:59:53.609" v="11370" actId="164"/>
          <ac:spMkLst>
            <pc:docMk/>
            <pc:sldMk cId="1898648791" sldId="320"/>
            <ac:spMk id="1501" creationId="{8C9D6EDA-8851-6D4C-9CB9-B999472024DD}"/>
          </ac:spMkLst>
        </pc:spChg>
        <pc:grpChg chg="add mod">
          <ac:chgData name="준형 김" userId="293144a243dbb135" providerId="LiveId" clId="{A70522B6-10F8-43FB-93AA-3DD00259491E}" dt="2024-12-23T08:15:59.680" v="16035" actId="1076"/>
          <ac:grpSpMkLst>
            <pc:docMk/>
            <pc:sldMk cId="1898648791" sldId="320"/>
            <ac:grpSpMk id="4" creationId="{C704479D-0FA8-BE39-E22C-F6C2A1C4EA58}"/>
          </ac:grpSpMkLst>
        </pc:grpChg>
        <pc:grpChg chg="mod">
          <ac:chgData name="준형 김" userId="293144a243dbb135" providerId="LiveId" clId="{A70522B6-10F8-43FB-93AA-3DD00259491E}" dt="2024-12-20T10:27:06.809" v="11076"/>
          <ac:grpSpMkLst>
            <pc:docMk/>
            <pc:sldMk cId="1898648791" sldId="320"/>
            <ac:grpSpMk id="6" creationId="{5D9863BE-8B60-1D59-3626-00304D3CFDD2}"/>
          </ac:grpSpMkLst>
        </pc:grpChg>
        <pc:grpChg chg="add mod">
          <ac:chgData name="준형 김" userId="293144a243dbb135" providerId="LiveId" clId="{A70522B6-10F8-43FB-93AA-3DD00259491E}" dt="2024-12-20T10:59:53.609" v="11370" actId="164"/>
          <ac:grpSpMkLst>
            <pc:docMk/>
            <pc:sldMk cId="1898648791" sldId="320"/>
            <ac:grpSpMk id="928" creationId="{650292E1-359C-6047-B348-F0DC1E75C72D}"/>
          </ac:grpSpMkLst>
        </pc:grpChg>
        <pc:grpChg chg="add mod">
          <ac:chgData name="준형 김" userId="293144a243dbb135" providerId="LiveId" clId="{A70522B6-10F8-43FB-93AA-3DD00259491E}" dt="2024-12-20T11:01:41.622" v="11374" actId="14100"/>
          <ac:grpSpMkLst>
            <pc:docMk/>
            <pc:sldMk cId="1898648791" sldId="320"/>
            <ac:grpSpMk id="1502" creationId="{8BE3B668-9871-48B9-241A-A134D3B0A82C}"/>
          </ac:grpSpMkLst>
        </pc:grpChg>
      </pc:sldChg>
      <pc:sldChg chg="addSp delSp modSp new mod modClrScheme delAnim modAnim chgLayout">
        <pc:chgData name="준형 김" userId="293144a243dbb135" providerId="LiveId" clId="{A70522B6-10F8-43FB-93AA-3DD00259491E}" dt="2025-01-08T08:57:44.075" v="30405"/>
        <pc:sldMkLst>
          <pc:docMk/>
          <pc:sldMk cId="4109689626" sldId="321"/>
        </pc:sldMkLst>
        <pc:spChg chg="mod ord">
          <ac:chgData name="준형 김" userId="293144a243dbb135" providerId="LiveId" clId="{A70522B6-10F8-43FB-93AA-3DD00259491E}" dt="2024-12-23T08:14:27.650" v="16028" actId="700"/>
          <ac:spMkLst>
            <pc:docMk/>
            <pc:sldMk cId="4109689626" sldId="321"/>
            <ac:spMk id="2" creationId="{E7D88296-4E3D-B91B-7BFF-B573F3C53513}"/>
          </ac:spMkLst>
        </pc:spChg>
        <pc:spChg chg="mod ord">
          <ac:chgData name="준형 김" userId="293144a243dbb135" providerId="LiveId" clId="{A70522B6-10F8-43FB-93AA-3DD00259491E}" dt="2025-01-02T02:20:00.087" v="27188" actId="6549"/>
          <ac:spMkLst>
            <pc:docMk/>
            <pc:sldMk cId="4109689626" sldId="321"/>
            <ac:spMk id="3" creationId="{7EEA7907-1075-A3FA-2B98-3C601128D7C3}"/>
          </ac:spMkLst>
        </pc:spChg>
        <pc:spChg chg="add mod">
          <ac:chgData name="준형 김" userId="293144a243dbb135" providerId="LiveId" clId="{A70522B6-10F8-43FB-93AA-3DD00259491E}" dt="2025-01-02T02:28:16.895" v="27218" actId="164"/>
          <ac:spMkLst>
            <pc:docMk/>
            <pc:sldMk cId="4109689626" sldId="321"/>
            <ac:spMk id="4" creationId="{197DEC2B-0E83-DC7D-6951-654983F73A1C}"/>
          </ac:spMkLst>
        </pc:spChg>
        <pc:spChg chg="add mod">
          <ac:chgData name="준형 김" userId="293144a243dbb135" providerId="LiveId" clId="{A70522B6-10F8-43FB-93AA-3DD00259491E}" dt="2025-01-08T06:50:57.107" v="29770" actId="208"/>
          <ac:spMkLst>
            <pc:docMk/>
            <pc:sldMk cId="4109689626" sldId="321"/>
            <ac:spMk id="5" creationId="{C36459EC-F75A-1DE4-F7EC-60B4BBC2E48B}"/>
          </ac:spMkLst>
        </pc:spChg>
        <pc:spChg chg="mod">
          <ac:chgData name="준형 김" userId="293144a243dbb135" providerId="LiveId" clId="{A70522B6-10F8-43FB-93AA-3DD00259491E}" dt="2025-01-08T06:49:39.011" v="29757"/>
          <ac:spMkLst>
            <pc:docMk/>
            <pc:sldMk cId="4109689626" sldId="321"/>
            <ac:spMk id="9" creationId="{534F4141-DE3E-40BC-9EEC-36ECC0517403}"/>
          </ac:spMkLst>
        </pc:spChg>
        <pc:spChg chg="mod">
          <ac:chgData name="준형 김" userId="293144a243dbb135" providerId="LiveId" clId="{A70522B6-10F8-43FB-93AA-3DD00259491E}" dt="2025-01-08T06:49:39.011" v="29757"/>
          <ac:spMkLst>
            <pc:docMk/>
            <pc:sldMk cId="4109689626" sldId="321"/>
            <ac:spMk id="11" creationId="{E8B0B8F2-7850-94C8-DA02-8773AB73F847}"/>
          </ac:spMkLst>
        </pc:spChg>
        <pc:spChg chg="mod">
          <ac:chgData name="준형 김" userId="293144a243dbb135" providerId="LiveId" clId="{A70522B6-10F8-43FB-93AA-3DD00259491E}" dt="2025-01-08T06:49:39.011" v="29757"/>
          <ac:spMkLst>
            <pc:docMk/>
            <pc:sldMk cId="4109689626" sldId="321"/>
            <ac:spMk id="12" creationId="{974A57A9-7DB3-9005-9DA3-35C9330786C1}"/>
          </ac:spMkLst>
        </pc:spChg>
        <pc:spChg chg="mod">
          <ac:chgData name="준형 김" userId="293144a243dbb135" providerId="LiveId" clId="{A70522B6-10F8-43FB-93AA-3DD00259491E}" dt="2025-01-08T06:49:39.011" v="29757"/>
          <ac:spMkLst>
            <pc:docMk/>
            <pc:sldMk cId="4109689626" sldId="321"/>
            <ac:spMk id="13" creationId="{5C18B65D-FA5C-F4C4-E7D1-EB0F46BA4770}"/>
          </ac:spMkLst>
        </pc:spChg>
        <pc:spChg chg="add mod">
          <ac:chgData name="준형 김" userId="293144a243dbb135" providerId="LiveId" clId="{A70522B6-10F8-43FB-93AA-3DD00259491E}" dt="2025-01-02T02:20:13.415" v="27189" actId="404"/>
          <ac:spMkLst>
            <pc:docMk/>
            <pc:sldMk cId="4109689626" sldId="321"/>
            <ac:spMk id="26" creationId="{E09193C3-0945-B09D-1392-71E4C6CD69FB}"/>
          </ac:spMkLst>
        </pc:spChg>
        <pc:grpChg chg="add mod">
          <ac:chgData name="준형 김" userId="293144a243dbb135" providerId="LiveId" clId="{A70522B6-10F8-43FB-93AA-3DD00259491E}" dt="2025-01-02T02:28:41.426" v="27219" actId="1076"/>
          <ac:grpSpMkLst>
            <pc:docMk/>
            <pc:sldMk cId="4109689626" sldId="321"/>
            <ac:grpSpMk id="6" creationId="{C94799B4-3F39-2EED-F10E-F3C74570B1D1}"/>
          </ac:grpSpMkLst>
        </pc:grpChg>
        <pc:grpChg chg="add mod">
          <ac:chgData name="준형 김" userId="293144a243dbb135" providerId="LiveId" clId="{A70522B6-10F8-43FB-93AA-3DD00259491E}" dt="2025-01-08T06:49:58.734" v="29760" actId="1076"/>
          <ac:grpSpMkLst>
            <pc:docMk/>
            <pc:sldMk cId="4109689626" sldId="321"/>
            <ac:grpSpMk id="8" creationId="{75181C71-C91F-718D-738C-6AB8D7B634FB}"/>
          </ac:grpSpMkLst>
        </pc:grpChg>
        <pc:picChg chg="add mod ord">
          <ac:chgData name="준형 김" userId="293144a243dbb135" providerId="LiveId" clId="{A70522B6-10F8-43FB-93AA-3DD00259491E}" dt="2025-01-08T06:51:05.149" v="29771" actId="1076"/>
          <ac:picMkLst>
            <pc:docMk/>
            <pc:sldMk cId="4109689626" sldId="321"/>
            <ac:picMk id="10" creationId="{8248764F-164A-AE5D-131F-70928A26FA67}"/>
          </ac:picMkLst>
        </pc:picChg>
      </pc:sldChg>
      <pc:sldChg chg="modSp new mod ord modClrScheme chgLayout">
        <pc:chgData name="준형 김" userId="293144a243dbb135" providerId="LiveId" clId="{A70522B6-10F8-43FB-93AA-3DD00259491E}" dt="2025-01-03T02:41:38.575" v="27504" actId="14100"/>
        <pc:sldMkLst>
          <pc:docMk/>
          <pc:sldMk cId="611588890" sldId="322"/>
        </pc:sldMkLst>
        <pc:spChg chg="mod ord">
          <ac:chgData name="준형 김" userId="293144a243dbb135" providerId="LiveId" clId="{A70522B6-10F8-43FB-93AA-3DD00259491E}" dt="2025-01-03T02:41:23.281" v="27499" actId="700"/>
          <ac:spMkLst>
            <pc:docMk/>
            <pc:sldMk cId="611588890" sldId="322"/>
            <ac:spMk id="2" creationId="{04D2E0DC-40EC-67B6-8B89-97D764999F1E}"/>
          </ac:spMkLst>
        </pc:spChg>
        <pc:spChg chg="mod ord">
          <ac:chgData name="준형 김" userId="293144a243dbb135" providerId="LiveId" clId="{A70522B6-10F8-43FB-93AA-3DD00259491E}" dt="2025-01-03T02:41:38.575" v="27504" actId="14100"/>
          <ac:spMkLst>
            <pc:docMk/>
            <pc:sldMk cId="611588890" sldId="322"/>
            <ac:spMk id="3" creationId="{BEC71FE1-DB63-286F-5AFF-A6666EB8BC92}"/>
          </ac:spMkLst>
        </pc:spChg>
      </pc:sldChg>
      <pc:sldChg chg="addSp modSp new mod modAnim">
        <pc:chgData name="준형 김" userId="293144a243dbb135" providerId="LiveId" clId="{A70522B6-10F8-43FB-93AA-3DD00259491E}" dt="2024-12-24T09:21:31.893" v="17174"/>
        <pc:sldMkLst>
          <pc:docMk/>
          <pc:sldMk cId="2048810499" sldId="323"/>
        </pc:sldMkLst>
        <pc:spChg chg="mod">
          <ac:chgData name="준형 김" userId="293144a243dbb135" providerId="LiveId" clId="{A70522B6-10F8-43FB-93AA-3DD00259491E}" dt="2024-12-21T04:42:02.667" v="12299" actId="313"/>
          <ac:spMkLst>
            <pc:docMk/>
            <pc:sldMk cId="2048810499" sldId="323"/>
            <ac:spMk id="2" creationId="{0404DFA2-6326-744E-E4F2-625472B4E4A7}"/>
          </ac:spMkLst>
        </pc:spChg>
        <pc:spChg chg="add mod">
          <ac:chgData name="준형 김" userId="293144a243dbb135" providerId="LiveId" clId="{A70522B6-10F8-43FB-93AA-3DD00259491E}" dt="2024-12-21T04:51:11.748" v="12348" actId="164"/>
          <ac:spMkLst>
            <pc:docMk/>
            <pc:sldMk cId="2048810499" sldId="323"/>
            <ac:spMk id="3" creationId="{A41620C8-09C8-A8FB-B630-5B367FA652B2}"/>
          </ac:spMkLst>
        </pc:spChg>
        <pc:spChg chg="add mod">
          <ac:chgData name="준형 김" userId="293144a243dbb135" providerId="LiveId" clId="{A70522B6-10F8-43FB-93AA-3DD00259491E}" dt="2024-12-21T04:51:11.748" v="12348" actId="164"/>
          <ac:spMkLst>
            <pc:docMk/>
            <pc:sldMk cId="2048810499" sldId="323"/>
            <ac:spMk id="4" creationId="{379CE6A9-1CFF-5A13-E33A-DBC26342AA4B}"/>
          </ac:spMkLst>
        </pc:spChg>
        <pc:grpChg chg="add mod">
          <ac:chgData name="준형 김" userId="293144a243dbb135" providerId="LiveId" clId="{A70522B6-10F8-43FB-93AA-3DD00259491E}" dt="2024-12-21T04:51:11.748" v="12348" actId="164"/>
          <ac:grpSpMkLst>
            <pc:docMk/>
            <pc:sldMk cId="2048810499" sldId="323"/>
            <ac:grpSpMk id="5" creationId="{22A7257D-F900-D42A-F5B1-9451FF02BC13}"/>
          </ac:grpSpMkLst>
        </pc:grpChg>
      </pc:sldChg>
      <pc:sldChg chg="addSp delSp modSp add mod delAnim modAnim">
        <pc:chgData name="준형 김" userId="293144a243dbb135" providerId="LiveId" clId="{A70522B6-10F8-43FB-93AA-3DD00259491E}" dt="2024-12-22T10:38:10.987" v="15360"/>
        <pc:sldMkLst>
          <pc:docMk/>
          <pc:sldMk cId="1399610068" sldId="324"/>
        </pc:sldMkLst>
        <pc:spChg chg="mod">
          <ac:chgData name="준형 김" userId="293144a243dbb135" providerId="LiveId" clId="{A70522B6-10F8-43FB-93AA-3DD00259491E}" dt="2024-12-22T10:15:10.879" v="15140"/>
          <ac:spMkLst>
            <pc:docMk/>
            <pc:sldMk cId="1399610068" sldId="324"/>
            <ac:spMk id="2" creationId="{34508FB9-A347-962B-88C1-09EF3CA5348C}"/>
          </ac:spMkLst>
        </pc:spChg>
        <pc:spChg chg="add mod">
          <ac:chgData name="준형 김" userId="293144a243dbb135" providerId="LiveId" clId="{A70522B6-10F8-43FB-93AA-3DD00259491E}" dt="2024-12-22T10:37:29.863" v="15356" actId="207"/>
          <ac:spMkLst>
            <pc:docMk/>
            <pc:sldMk cId="1399610068" sldId="324"/>
            <ac:spMk id="5" creationId="{2C3818E6-826F-D79A-B7BC-55C7AF4B4F79}"/>
          </ac:spMkLst>
        </pc:spChg>
        <pc:spChg chg="mod">
          <ac:chgData name="준형 김" userId="293144a243dbb135" providerId="LiveId" clId="{A70522B6-10F8-43FB-93AA-3DD00259491E}" dt="2024-12-22T10:36:29.282" v="15353" actId="1076"/>
          <ac:spMkLst>
            <pc:docMk/>
            <pc:sldMk cId="1399610068" sldId="324"/>
            <ac:spMk id="27" creationId="{1A8D60FE-85D4-C8D0-335D-35BEA76FE786}"/>
          </ac:spMkLst>
        </pc:spChg>
        <pc:spChg chg="mod">
          <ac:chgData name="준형 김" userId="293144a243dbb135" providerId="LiveId" clId="{A70522B6-10F8-43FB-93AA-3DD00259491E}" dt="2024-12-22T10:08:13.998" v="15057" actId="1076"/>
          <ac:spMkLst>
            <pc:docMk/>
            <pc:sldMk cId="1399610068" sldId="324"/>
            <ac:spMk id="59" creationId="{3763E8F4-42DF-0CF4-950D-0B38BD094D64}"/>
          </ac:spMkLst>
        </pc:spChg>
      </pc:sldChg>
      <pc:sldChg chg="addSp modSp add del mod">
        <pc:chgData name="준형 김" userId="293144a243dbb135" providerId="LiveId" clId="{A70522B6-10F8-43FB-93AA-3DD00259491E}" dt="2024-12-22T03:16:18.373" v="14144"/>
        <pc:sldMkLst>
          <pc:docMk/>
          <pc:sldMk cId="2646631100" sldId="324"/>
        </pc:sldMkLst>
      </pc:sldChg>
      <pc:sldChg chg="addSp delSp modSp add mod addAnim delAnim modAnim">
        <pc:chgData name="준형 김" userId="293144a243dbb135" providerId="LiveId" clId="{A70522B6-10F8-43FB-93AA-3DD00259491E}" dt="2024-12-24T04:40:32.195" v="16669"/>
        <pc:sldMkLst>
          <pc:docMk/>
          <pc:sldMk cId="3271274396" sldId="325"/>
        </pc:sldMkLst>
        <pc:spChg chg="mod">
          <ac:chgData name="준형 김" userId="293144a243dbb135" providerId="LiveId" clId="{A70522B6-10F8-43FB-93AA-3DD00259491E}" dt="2024-12-24T04:40:32.195" v="16669"/>
          <ac:spMkLst>
            <pc:docMk/>
            <pc:sldMk cId="3271274396" sldId="325"/>
            <ac:spMk id="2" creationId="{F527C422-A59A-67AC-0D63-FEEEB9803C9E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2" creationId="{7F70F14E-8D83-D4E7-982C-34B253C484E0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3" creationId="{9F471F73-F0FE-5D38-E9F1-CFD302A1CB61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4" creationId="{7573405F-742D-F010-CA3E-840BAC869943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5" creationId="{50C15EB5-8F3F-A70F-C05F-BC8D20A3A98A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6" creationId="{58BEE346-D3E0-A20C-EFA5-F736FF2F4D46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7" creationId="{15CD8CF1-95B4-4CC5-6092-535A84C57123}"/>
          </ac:spMkLst>
        </pc:spChg>
        <pc:spChg chg="mod">
          <ac:chgData name="준형 김" userId="293144a243dbb135" providerId="LiveId" clId="{A70522B6-10F8-43FB-93AA-3DD00259491E}" dt="2024-12-22T23:57:24.975" v="15390"/>
          <ac:spMkLst>
            <pc:docMk/>
            <pc:sldMk cId="3271274396" sldId="325"/>
            <ac:spMk id="18" creationId="{D8A2EEF2-A6C8-D90A-B744-0A7346900F99}"/>
          </ac:spMkLst>
        </pc:spChg>
        <pc:spChg chg="add mod">
          <ac:chgData name="준형 김" userId="293144a243dbb135" providerId="LiveId" clId="{A70522B6-10F8-43FB-93AA-3DD00259491E}" dt="2024-12-22T23:57:56.430" v="15396" actId="20577"/>
          <ac:spMkLst>
            <pc:docMk/>
            <pc:sldMk cId="3271274396" sldId="325"/>
            <ac:spMk id="26" creationId="{73DECEAA-3D90-769C-6825-A6795ABFBECD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28" creationId="{1529D34E-9641-A212-C085-4E9FF83DA3F9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29" creationId="{D444BEB3-269C-E352-E69F-B4ED5352DF77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30" creationId="{D79E1A00-E083-0096-F797-B74E0AA48FE6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31" creationId="{7D1E2260-64D7-6B8D-945D-B3C865B26578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53" creationId="{26BED141-68DC-49CE-FDC8-2A8AB126E890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54" creationId="{192A2644-C127-9AC7-81C8-89101D61E209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55" creationId="{5BE5D77B-1B21-BD68-7464-2D5943733293}"/>
          </ac:spMkLst>
        </pc:spChg>
        <pc:spChg chg="mod topLvl">
          <ac:chgData name="준형 김" userId="293144a243dbb135" providerId="LiveId" clId="{A70522B6-10F8-43FB-93AA-3DD00259491E}" dt="2024-12-22T23:51:17.233" v="15365" actId="165"/>
          <ac:spMkLst>
            <pc:docMk/>
            <pc:sldMk cId="3271274396" sldId="325"/>
            <ac:spMk id="56" creationId="{105B182D-B0BB-D9A3-5AD5-F5B45884E8DA}"/>
          </ac:spMkLst>
        </pc:spChg>
        <pc:grpChg chg="add mod">
          <ac:chgData name="준형 김" userId="293144a243dbb135" providerId="LiveId" clId="{A70522B6-10F8-43FB-93AA-3DD00259491E}" dt="2024-12-22T23:57:24.975" v="15390"/>
          <ac:grpSpMkLst>
            <pc:docMk/>
            <pc:sldMk cId="3271274396" sldId="325"/>
            <ac:grpSpMk id="7" creationId="{A66BEFC0-F767-03AD-B0F9-1837962F3BA5}"/>
          </ac:grpSpMkLst>
        </pc:grpChg>
        <pc:grpChg chg="add del mod ord">
          <ac:chgData name="준형 김" userId="293144a243dbb135" providerId="LiveId" clId="{A70522B6-10F8-43FB-93AA-3DD00259491E}" dt="2024-12-22T23:52:06.126" v="15378" actId="166"/>
          <ac:grpSpMkLst>
            <pc:docMk/>
            <pc:sldMk cId="3271274396" sldId="325"/>
            <ac:grpSpMk id="57" creationId="{0C1DA15E-F66A-A31B-D976-C5482B04BA9C}"/>
          </ac:grpSpMkLst>
        </pc:grpChg>
        <pc:picChg chg="add mod">
          <ac:chgData name="준형 김" userId="293144a243dbb135" providerId="LiveId" clId="{A70522B6-10F8-43FB-93AA-3DD00259491E}" dt="2024-12-22T23:52:39.963" v="15381" actId="14100"/>
          <ac:picMkLst>
            <pc:docMk/>
            <pc:sldMk cId="3271274396" sldId="325"/>
            <ac:picMk id="6" creationId="{DB92CB5E-D673-0C98-03CD-2D58C6203F68}"/>
          </ac:picMkLst>
        </pc:picChg>
        <pc:picChg chg="mod">
          <ac:chgData name="준형 김" userId="293144a243dbb135" providerId="LiveId" clId="{A70522B6-10F8-43FB-93AA-3DD00259491E}" dt="2024-12-22T23:51:25.092" v="15370" actId="1076"/>
          <ac:picMkLst>
            <pc:docMk/>
            <pc:sldMk cId="3271274396" sldId="325"/>
            <ac:picMk id="1082" creationId="{6461F6EE-9DE4-9102-CA8D-D82F8E3DC15E}"/>
          </ac:picMkLst>
        </pc:picChg>
        <pc:cxnChg chg="mod">
          <ac:chgData name="준형 김" userId="293144a243dbb135" providerId="LiveId" clId="{A70522B6-10F8-43FB-93AA-3DD00259491E}" dt="2024-12-22T23:57:24.975" v="15390"/>
          <ac:cxnSpMkLst>
            <pc:docMk/>
            <pc:sldMk cId="3271274396" sldId="325"/>
            <ac:cxnSpMk id="21" creationId="{B819BF80-8FD5-0432-D29B-E0128D362406}"/>
          </ac:cxnSpMkLst>
        </pc:cxnChg>
        <pc:cxnChg chg="mod">
          <ac:chgData name="준형 김" userId="293144a243dbb135" providerId="LiveId" clId="{A70522B6-10F8-43FB-93AA-3DD00259491E}" dt="2024-12-22T23:57:24.975" v="15390"/>
          <ac:cxnSpMkLst>
            <pc:docMk/>
            <pc:sldMk cId="3271274396" sldId="325"/>
            <ac:cxnSpMk id="22" creationId="{E865ACC5-AA4B-03F5-EFCD-9B0D9FBBE0EA}"/>
          </ac:cxnSpMkLst>
        </pc:cxnChg>
      </pc:sldChg>
      <pc:sldChg chg="addSp delSp modSp add mod delAnim modAnim">
        <pc:chgData name="준형 김" userId="293144a243dbb135" providerId="LiveId" clId="{A70522B6-10F8-43FB-93AA-3DD00259491E}" dt="2025-01-06T04:25:14.751" v="29617"/>
        <pc:sldMkLst>
          <pc:docMk/>
          <pc:sldMk cId="1297055352" sldId="326"/>
        </pc:sldMkLst>
        <pc:spChg chg="mod">
          <ac:chgData name="준형 김" userId="293144a243dbb135" providerId="LiveId" clId="{A70522B6-10F8-43FB-93AA-3DD00259491E}" dt="2024-12-23T08:40:57.333" v="16106" actId="20577"/>
          <ac:spMkLst>
            <pc:docMk/>
            <pc:sldMk cId="1297055352" sldId="326"/>
            <ac:spMk id="2" creationId="{A284C134-7BCE-B6FE-EBEC-F925D9EF4649}"/>
          </ac:spMkLst>
        </pc:spChg>
        <pc:spChg chg="mod">
          <ac:chgData name="준형 김" userId="293144a243dbb135" providerId="LiveId" clId="{A70522B6-10F8-43FB-93AA-3DD00259491E}" dt="2024-12-29T11:22:23.610" v="22514"/>
          <ac:spMkLst>
            <pc:docMk/>
            <pc:sldMk cId="1297055352" sldId="326"/>
            <ac:spMk id="3" creationId="{2AD72EE2-441D-F6DF-815F-2C0AE2AEF930}"/>
          </ac:spMkLst>
        </pc:spChg>
        <pc:spChg chg="add mod">
          <ac:chgData name="준형 김" userId="293144a243dbb135" providerId="LiveId" clId="{A70522B6-10F8-43FB-93AA-3DD00259491E}" dt="2024-12-31T00:16:22.307" v="24190"/>
          <ac:spMkLst>
            <pc:docMk/>
            <pc:sldMk cId="1297055352" sldId="326"/>
            <ac:spMk id="6" creationId="{FDF2143D-2676-3B61-E5F3-5CAD7D30F012}"/>
          </ac:spMkLst>
        </pc:spChg>
        <pc:spChg chg="add mod">
          <ac:chgData name="준형 김" userId="293144a243dbb135" providerId="LiveId" clId="{A70522B6-10F8-43FB-93AA-3DD00259491E}" dt="2024-12-24T08:24:39.595" v="16980" actId="164"/>
          <ac:spMkLst>
            <pc:docMk/>
            <pc:sldMk cId="1297055352" sldId="326"/>
            <ac:spMk id="7" creationId="{CDFDF931-8DB0-92A8-E0C1-924F3865AADB}"/>
          </ac:spMkLst>
        </pc:spChg>
        <pc:spChg chg="add mod">
          <ac:chgData name="준형 김" userId="293144a243dbb135" providerId="LiveId" clId="{A70522B6-10F8-43FB-93AA-3DD00259491E}" dt="2024-12-24T08:24:50.073" v="16981" actId="164"/>
          <ac:spMkLst>
            <pc:docMk/>
            <pc:sldMk cId="1297055352" sldId="326"/>
            <ac:spMk id="9" creationId="{65FF4527-5ADB-26E0-56C5-F53D9F0BBDE4}"/>
          </ac:spMkLst>
        </pc:spChg>
        <pc:spChg chg="add mod">
          <ac:chgData name="준형 김" userId="293144a243dbb135" providerId="LiveId" clId="{A70522B6-10F8-43FB-93AA-3DD00259491E}" dt="2024-12-26T05:18:10.247" v="17457" actId="14100"/>
          <ac:spMkLst>
            <pc:docMk/>
            <pc:sldMk cId="1297055352" sldId="326"/>
            <ac:spMk id="14" creationId="{A5838BB2-0EBC-6EC7-C335-53CDB056E334}"/>
          </ac:spMkLst>
        </pc:spChg>
        <pc:spChg chg="add mod">
          <ac:chgData name="준형 김" userId="293144a243dbb135" providerId="LiveId" clId="{A70522B6-10F8-43FB-93AA-3DD00259491E}" dt="2024-12-24T08:24:30.311" v="16978" actId="164"/>
          <ac:spMkLst>
            <pc:docMk/>
            <pc:sldMk cId="1297055352" sldId="326"/>
            <ac:spMk id="23" creationId="{1DDED2E6-46CF-B9D7-324E-3482D01AB9A3}"/>
          </ac:spMkLst>
        </pc:spChg>
        <pc:spChg chg="add mod">
          <ac:chgData name="준형 김" userId="293144a243dbb135" providerId="LiveId" clId="{A70522B6-10F8-43FB-93AA-3DD00259491E}" dt="2024-12-24T08:24:35.120" v="16979" actId="164"/>
          <ac:spMkLst>
            <pc:docMk/>
            <pc:sldMk cId="1297055352" sldId="326"/>
            <ac:spMk id="24" creationId="{4C2AF345-7148-BF3E-24C4-43BBF3822503}"/>
          </ac:spMkLst>
        </pc:spChg>
        <pc:spChg chg="add mod">
          <ac:chgData name="준형 김" userId="293144a243dbb135" providerId="LiveId" clId="{A70522B6-10F8-43FB-93AA-3DD00259491E}" dt="2024-12-24T08:24:30.311" v="16978" actId="164"/>
          <ac:spMkLst>
            <pc:docMk/>
            <pc:sldMk cId="1297055352" sldId="326"/>
            <ac:spMk id="33" creationId="{545285AE-2CF1-E7DE-1E0D-394306F69A9F}"/>
          </ac:spMkLst>
        </pc:spChg>
        <pc:spChg chg="add mod">
          <ac:chgData name="준형 김" userId="293144a243dbb135" providerId="LiveId" clId="{A70522B6-10F8-43FB-93AA-3DD00259491E}" dt="2024-12-24T08:24:35.120" v="16979" actId="164"/>
          <ac:spMkLst>
            <pc:docMk/>
            <pc:sldMk cId="1297055352" sldId="326"/>
            <ac:spMk id="36" creationId="{13F85355-B573-E974-1F62-0E16C97E8A78}"/>
          </ac:spMkLst>
        </pc:spChg>
        <pc:grpChg chg="add mod">
          <ac:chgData name="준형 김" userId="293144a243dbb135" providerId="LiveId" clId="{A70522B6-10F8-43FB-93AA-3DD00259491E}" dt="2024-12-24T08:24:30.311" v="16978" actId="164"/>
          <ac:grpSpMkLst>
            <pc:docMk/>
            <pc:sldMk cId="1297055352" sldId="326"/>
            <ac:grpSpMk id="53" creationId="{AFF5DA95-2216-F763-9077-F962E869CCC7}"/>
          </ac:grpSpMkLst>
        </pc:grpChg>
        <pc:grpChg chg="add mod">
          <ac:chgData name="준형 김" userId="293144a243dbb135" providerId="LiveId" clId="{A70522B6-10F8-43FB-93AA-3DD00259491E}" dt="2024-12-24T08:24:35.120" v="16979" actId="164"/>
          <ac:grpSpMkLst>
            <pc:docMk/>
            <pc:sldMk cId="1297055352" sldId="326"/>
            <ac:grpSpMk id="54" creationId="{839AC6AE-15D2-6478-450C-42672840B991}"/>
          </ac:grpSpMkLst>
        </pc:grpChg>
        <pc:grpChg chg="add mod">
          <ac:chgData name="준형 김" userId="293144a243dbb135" providerId="LiveId" clId="{A70522B6-10F8-43FB-93AA-3DD00259491E}" dt="2024-12-24T08:24:39.595" v="16980" actId="164"/>
          <ac:grpSpMkLst>
            <pc:docMk/>
            <pc:sldMk cId="1297055352" sldId="326"/>
            <ac:grpSpMk id="55" creationId="{B2102344-0E49-F133-DB28-E1BB2572B752}"/>
          </ac:grpSpMkLst>
        </pc:grpChg>
        <pc:grpChg chg="add mod">
          <ac:chgData name="준형 김" userId="293144a243dbb135" providerId="LiveId" clId="{A70522B6-10F8-43FB-93AA-3DD00259491E}" dt="2024-12-24T08:24:50.073" v="16981" actId="164"/>
          <ac:grpSpMkLst>
            <pc:docMk/>
            <pc:sldMk cId="1297055352" sldId="326"/>
            <ac:grpSpMk id="56" creationId="{110DE5B7-622C-124B-0D45-8EFF103D72D3}"/>
          </ac:grpSpMkLst>
        </pc:grpChg>
        <pc:cxnChg chg="add mod">
          <ac:chgData name="준형 김" userId="293144a243dbb135" providerId="LiveId" clId="{A70522B6-10F8-43FB-93AA-3DD00259491E}" dt="2024-12-24T08:24:50.073" v="16981" actId="164"/>
          <ac:cxnSpMkLst>
            <pc:docMk/>
            <pc:sldMk cId="1297055352" sldId="326"/>
            <ac:cxnSpMk id="8" creationId="{1A201A03-4628-611D-2837-F1B78E09297B}"/>
          </ac:cxnSpMkLst>
        </pc:cxnChg>
        <pc:cxnChg chg="add mod">
          <ac:chgData name="준형 김" userId="293144a243dbb135" providerId="LiveId" clId="{A70522B6-10F8-43FB-93AA-3DD00259491E}" dt="2024-12-26T05:18:10.247" v="17457" actId="14100"/>
          <ac:cxnSpMkLst>
            <pc:docMk/>
            <pc:sldMk cId="1297055352" sldId="326"/>
            <ac:cxnSpMk id="15" creationId="{25810AF2-41C2-646A-125D-4A2D9D2388CA}"/>
          </ac:cxnSpMkLst>
        </pc:cxnChg>
        <pc:cxnChg chg="add mod">
          <ac:chgData name="준형 김" userId="293144a243dbb135" providerId="LiveId" clId="{A70522B6-10F8-43FB-93AA-3DD00259491E}" dt="2024-12-24T08:24:30.311" v="16978" actId="164"/>
          <ac:cxnSpMkLst>
            <pc:docMk/>
            <pc:sldMk cId="1297055352" sldId="326"/>
            <ac:cxnSpMk id="25" creationId="{FFA99AE2-539A-7C6A-6984-6653989D3BD2}"/>
          </ac:cxnSpMkLst>
        </pc:cxnChg>
        <pc:cxnChg chg="add mod">
          <ac:chgData name="준형 김" userId="293144a243dbb135" providerId="LiveId" clId="{A70522B6-10F8-43FB-93AA-3DD00259491E}" dt="2024-12-24T08:24:35.120" v="16979" actId="164"/>
          <ac:cxnSpMkLst>
            <pc:docMk/>
            <pc:sldMk cId="1297055352" sldId="326"/>
            <ac:cxnSpMk id="30" creationId="{FEAC53C2-5257-34C0-AC2C-A4737AC39B03}"/>
          </ac:cxnSpMkLst>
        </pc:cxnChg>
      </pc:sldChg>
      <pc:sldChg chg="addSp delSp modSp add mod modAnim">
        <pc:chgData name="준형 김" userId="293144a243dbb135" providerId="LiveId" clId="{A70522B6-10F8-43FB-93AA-3DD00259491E}" dt="2024-12-28T06:22:45.064" v="17847" actId="14100"/>
        <pc:sldMkLst>
          <pc:docMk/>
          <pc:sldMk cId="3756140965" sldId="327"/>
        </pc:sldMkLst>
        <pc:spChg chg="mod">
          <ac:chgData name="준형 김" userId="293144a243dbb135" providerId="LiveId" clId="{A70522B6-10F8-43FB-93AA-3DD00259491E}" dt="2024-12-24T09:02:07.202" v="17164"/>
          <ac:spMkLst>
            <pc:docMk/>
            <pc:sldMk cId="3756140965" sldId="327"/>
            <ac:spMk id="2" creationId="{869A68FA-C561-585E-2059-A461DBB81662}"/>
          </ac:spMkLst>
        </pc:spChg>
        <pc:spChg chg="add mod ord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4" creationId="{3E530ADA-8BA2-A8DB-AD96-FE9F41DBF561}"/>
          </ac:spMkLst>
        </pc:spChg>
        <pc:spChg chg="mod ord topLvl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5" creationId="{4A5729B0-C140-1A13-586E-E01AA11E795B}"/>
          </ac:spMkLst>
        </pc:spChg>
        <pc:spChg chg="mod ord topLvl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6" creationId="{9091F772-45BF-D0CF-2134-96BD5829EF88}"/>
          </ac:spMkLst>
        </pc:spChg>
        <pc:spChg chg="mod ord topLvl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7" creationId="{FDA719CF-643F-1D67-E35C-FC9F908E0D4F}"/>
          </ac:spMkLst>
        </pc:spChg>
        <pc:spChg chg="add mod ord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9" creationId="{C164F73C-BE85-F9AB-CFC8-FF2692FA7D18}"/>
          </ac:spMkLst>
        </pc:spChg>
        <pc:spChg chg="add mod">
          <ac:chgData name="준형 김" userId="293144a243dbb135" providerId="LiveId" clId="{A70522B6-10F8-43FB-93AA-3DD00259491E}" dt="2024-12-24T04:33:03.675" v="16622" actId="164"/>
          <ac:spMkLst>
            <pc:docMk/>
            <pc:sldMk cId="3756140965" sldId="327"/>
            <ac:spMk id="10" creationId="{443109BA-331D-A0A0-08DB-278BE6E90E7A}"/>
          </ac:spMkLst>
        </pc:spChg>
        <pc:spChg chg="mod">
          <ac:chgData name="준형 김" userId="293144a243dbb135" providerId="LiveId" clId="{A70522B6-10F8-43FB-93AA-3DD00259491E}" dt="2024-12-24T04:31:21.914" v="16604" actId="12789"/>
          <ac:spMkLst>
            <pc:docMk/>
            <pc:sldMk cId="3756140965" sldId="327"/>
            <ac:spMk id="12" creationId="{10D3FDB8-FF4C-7FE1-DC8E-F25FA410C017}"/>
          </ac:spMkLst>
        </pc:spChg>
        <pc:spChg chg="mod">
          <ac:chgData name="준형 김" userId="293144a243dbb135" providerId="LiveId" clId="{A70522B6-10F8-43FB-93AA-3DD00259491E}" dt="2024-12-24T08:40:55.886" v="17093" actId="6549"/>
          <ac:spMkLst>
            <pc:docMk/>
            <pc:sldMk cId="3756140965" sldId="327"/>
            <ac:spMk id="14" creationId="{88B815F0-CBC8-3FE1-E8DF-151A396AF0B2}"/>
          </ac:spMkLst>
        </pc:spChg>
        <pc:spChg chg="add mod">
          <ac:chgData name="준형 김" userId="293144a243dbb135" providerId="LiveId" clId="{A70522B6-10F8-43FB-93AA-3DD00259491E}" dt="2024-12-24T04:33:09.390" v="16623"/>
          <ac:spMkLst>
            <pc:docMk/>
            <pc:sldMk cId="3756140965" sldId="327"/>
            <ac:spMk id="18" creationId="{FD2E9BD4-EA6A-7596-ED68-F20B2EF11CB5}"/>
          </ac:spMkLst>
        </pc:spChg>
        <pc:spChg chg="add mod">
          <ac:chgData name="준형 김" userId="293144a243dbb135" providerId="LiveId" clId="{A70522B6-10F8-43FB-93AA-3DD00259491E}" dt="2024-12-24T04:33:09.390" v="16623"/>
          <ac:spMkLst>
            <pc:docMk/>
            <pc:sldMk cId="3756140965" sldId="327"/>
            <ac:spMk id="19" creationId="{AAD5982C-8967-738D-34DB-5EA65D7A4010}"/>
          </ac:spMkLst>
        </pc:spChg>
        <pc:spChg chg="add mod">
          <ac:chgData name="준형 김" userId="293144a243dbb135" providerId="LiveId" clId="{A70522B6-10F8-43FB-93AA-3DD00259491E}" dt="2024-12-24T04:33:09.390" v="16623"/>
          <ac:spMkLst>
            <pc:docMk/>
            <pc:sldMk cId="3756140965" sldId="327"/>
            <ac:spMk id="20" creationId="{896D047D-68E4-4F84-D13F-F88772454892}"/>
          </ac:spMkLst>
        </pc:spChg>
        <pc:spChg chg="add mod">
          <ac:chgData name="준형 김" userId="293144a243dbb135" providerId="LiveId" clId="{A70522B6-10F8-43FB-93AA-3DD00259491E}" dt="2024-12-24T08:38:00.592" v="17058" actId="2085"/>
          <ac:spMkLst>
            <pc:docMk/>
            <pc:sldMk cId="3756140965" sldId="327"/>
            <ac:spMk id="21" creationId="{6B93975A-D426-5D19-1E60-713FCC391791}"/>
          </ac:spMkLst>
        </pc:spChg>
        <pc:spChg chg="add mod topLvl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24" creationId="{EBF6BC5F-AA6D-452C-1F32-BABDF11B32D7}"/>
          </ac:spMkLst>
        </pc:spChg>
        <pc:spChg chg="add mod topLvl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25" creationId="{31357B4D-63FB-EB4C-71F5-62CB501383D3}"/>
          </ac:spMkLst>
        </pc:spChg>
        <pc:spChg chg="mod topLvl">
          <ac:chgData name="준형 김" userId="293144a243dbb135" providerId="LiveId" clId="{A70522B6-10F8-43FB-93AA-3DD00259491E}" dt="2024-12-24T08:38:00.592" v="17058" actId="2085"/>
          <ac:spMkLst>
            <pc:docMk/>
            <pc:sldMk cId="3756140965" sldId="327"/>
            <ac:spMk id="34" creationId="{809C8E87-C095-2F94-DAD3-88D20740396C}"/>
          </ac:spMkLst>
        </pc:spChg>
        <pc:spChg chg="mod topLvl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35" creationId="{57A3DB1D-D0B9-2B6E-AD37-725F634C0088}"/>
          </ac:spMkLst>
        </pc:spChg>
        <pc:spChg chg="mod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36" creationId="{402E1363-B788-CA14-EAAA-E073D0C65312}"/>
          </ac:spMkLst>
        </pc:spChg>
        <pc:spChg chg="mod topLvl">
          <ac:chgData name="준형 김" userId="293144a243dbb135" providerId="LiveId" clId="{A70522B6-10F8-43FB-93AA-3DD00259491E}" dt="2024-12-24T08:38:00.592" v="17058" actId="2085"/>
          <ac:spMkLst>
            <pc:docMk/>
            <pc:sldMk cId="3756140965" sldId="327"/>
            <ac:spMk id="39" creationId="{530867C2-ECF0-A8F9-08A9-7640AFB50BE7}"/>
          </ac:spMkLst>
        </pc:spChg>
        <pc:spChg chg="mod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40" creationId="{B1F8F3C9-CEEE-C100-F7D5-E3F3A3F43BB5}"/>
          </ac:spMkLst>
        </pc:spChg>
        <pc:spChg chg="mod topLvl">
          <ac:chgData name="준형 김" userId="293144a243dbb135" providerId="LiveId" clId="{A70522B6-10F8-43FB-93AA-3DD00259491E}" dt="2024-12-24T08:11:28.902" v="16853" actId="164"/>
          <ac:spMkLst>
            <pc:docMk/>
            <pc:sldMk cId="3756140965" sldId="327"/>
            <ac:spMk id="41" creationId="{38F38D26-937F-023C-FDE0-366FC620A016}"/>
          </ac:spMkLst>
        </pc:spChg>
        <pc:spChg chg="add mod topLvl">
          <ac:chgData name="준형 김" userId="293144a243dbb135" providerId="LiveId" clId="{A70522B6-10F8-43FB-93AA-3DD00259491E}" dt="2024-12-24T08:13:55.076" v="16865" actId="165"/>
          <ac:spMkLst>
            <pc:docMk/>
            <pc:sldMk cId="3756140965" sldId="327"/>
            <ac:spMk id="43" creationId="{FDCB0AF7-72F0-75E0-4777-55D43E7E1230}"/>
          </ac:spMkLst>
        </pc:spChg>
        <pc:spChg chg="add mod topLvl">
          <ac:chgData name="준형 김" userId="293144a243dbb135" providerId="LiveId" clId="{A70522B6-10F8-43FB-93AA-3DD00259491E}" dt="2024-12-24T08:38:33.848" v="17059" actId="2085"/>
          <ac:spMkLst>
            <pc:docMk/>
            <pc:sldMk cId="3756140965" sldId="327"/>
            <ac:spMk id="132" creationId="{CFFB2153-7393-AE71-E122-4CF5137EE367}"/>
          </ac:spMkLst>
        </pc:spChg>
        <pc:spChg chg="add mod">
          <ac:chgData name="준형 김" userId="293144a243dbb135" providerId="LiveId" clId="{A70522B6-10F8-43FB-93AA-3DD00259491E}" dt="2024-12-24T08:08:55.192" v="16814" actId="571"/>
          <ac:spMkLst>
            <pc:docMk/>
            <pc:sldMk cId="3756140965" sldId="327"/>
            <ac:spMk id="133" creationId="{28F9EB08-AC09-452C-4EA3-F7CAECA92C35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34" creationId="{484B678E-B09D-9705-509B-53C1A6FBAEE3}"/>
          </ac:spMkLst>
        </pc:spChg>
        <pc:spChg chg="add mod topLvl">
          <ac:chgData name="준형 김" userId="293144a243dbb135" providerId="LiveId" clId="{A70522B6-10F8-43FB-93AA-3DD00259491E}" dt="2024-12-24T08:38:33.848" v="17059" actId="2085"/>
          <ac:spMkLst>
            <pc:docMk/>
            <pc:sldMk cId="3756140965" sldId="327"/>
            <ac:spMk id="136" creationId="{CB0AC5D5-F8B1-7D77-6AE7-FC7E8A1F0E61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37" creationId="{E1F15285-4983-C0E6-B2BD-8671680C9441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38" creationId="{1F78657E-66EC-AA71-F090-8C254D576448}"/>
          </ac:spMkLst>
        </pc:spChg>
        <pc:spChg chg="add mod">
          <ac:chgData name="준형 김" userId="293144a243dbb135" providerId="LiveId" clId="{A70522B6-10F8-43FB-93AA-3DD00259491E}" dt="2024-12-24T08:38:33.848" v="17059" actId="2085"/>
          <ac:spMkLst>
            <pc:docMk/>
            <pc:sldMk cId="3756140965" sldId="327"/>
            <ac:spMk id="140" creationId="{0EBAF346-F680-5E1A-36A5-AE9F97281A60}"/>
          </ac:spMkLst>
        </pc:spChg>
        <pc:spChg chg="add mod">
          <ac:chgData name="준형 김" userId="293144a243dbb135" providerId="LiveId" clId="{A70522B6-10F8-43FB-93AA-3DD00259491E}" dt="2024-12-24T08:08:55.192" v="16814" actId="571"/>
          <ac:spMkLst>
            <pc:docMk/>
            <pc:sldMk cId="3756140965" sldId="327"/>
            <ac:spMk id="141" creationId="{4721CF05-B85F-DEDF-C697-C77136373DFE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42" creationId="{25041E80-7E22-D71B-F1BB-C0518BF86DC2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69" creationId="{A649C5DD-8F28-9527-09BA-50B27ACC143C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70" creationId="{C1721DBD-4108-59BD-81D0-906F03917CE1}"/>
          </ac:spMkLst>
        </pc:spChg>
        <pc:spChg chg="add mod topLvl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71" creationId="{44BB31FB-ED01-B159-53D7-27DE666B6671}"/>
          </ac:spMkLst>
        </pc:spChg>
        <pc:spChg chg="add mod">
          <ac:chgData name="준형 김" userId="293144a243dbb135" providerId="LiveId" clId="{A70522B6-10F8-43FB-93AA-3DD00259491E}" dt="2024-12-24T08:14:00.516" v="16866" actId="164"/>
          <ac:spMkLst>
            <pc:docMk/>
            <pc:sldMk cId="3756140965" sldId="327"/>
            <ac:spMk id="174" creationId="{4B51DC38-64AD-C994-17F6-5FD52F15F656}"/>
          </ac:spMkLst>
        </pc:spChg>
        <pc:grpChg chg="add mod ord">
          <ac:chgData name="준형 김" userId="293144a243dbb135" providerId="LiveId" clId="{A70522B6-10F8-43FB-93AA-3DD00259491E}" dt="2024-12-24T04:33:12.813" v="16624" actId="166"/>
          <ac:grpSpMkLst>
            <pc:docMk/>
            <pc:sldMk cId="3756140965" sldId="327"/>
            <ac:grpSpMk id="17" creationId="{8C3341A2-C57C-C4B8-624D-E9CAD35E04BB}"/>
          </ac:grpSpMkLst>
        </pc:grpChg>
        <pc:grpChg chg="add mod">
          <ac:chgData name="준형 김" userId="293144a243dbb135" providerId="LiveId" clId="{A70522B6-10F8-43FB-93AA-3DD00259491E}" dt="2024-12-24T08:11:28.902" v="16853" actId="164"/>
          <ac:grpSpMkLst>
            <pc:docMk/>
            <pc:sldMk cId="3756140965" sldId="327"/>
            <ac:grpSpMk id="172" creationId="{B4B758C2-7A9E-5DE1-D1F5-923EF506CE4B}"/>
          </ac:grpSpMkLst>
        </pc:grpChg>
        <pc:cxnChg chg="add mod">
          <ac:chgData name="준형 김" userId="293144a243dbb135" providerId="LiveId" clId="{A70522B6-10F8-43FB-93AA-3DD00259491E}" dt="2024-12-24T08:02:43.705" v="16721" actId="164"/>
          <ac:cxnSpMkLst>
            <pc:docMk/>
            <pc:sldMk cId="3756140965" sldId="327"/>
            <ac:cxnSpMk id="27" creationId="{6E17E619-8A4F-D107-FA10-2F1F093C1DB9}"/>
          </ac:cxnSpMkLst>
        </pc:cxnChg>
        <pc:cxnChg chg="mod">
          <ac:chgData name="준형 김" userId="293144a243dbb135" providerId="LiveId" clId="{A70522B6-10F8-43FB-93AA-3DD00259491E}" dt="2024-12-24T08:03:11.389" v="16734" actId="20577"/>
          <ac:cxnSpMkLst>
            <pc:docMk/>
            <pc:sldMk cId="3756140965" sldId="327"/>
            <ac:cxnSpMk id="37" creationId="{8546204E-8711-EE48-B395-232A0C892EF1}"/>
          </ac:cxnSpMkLst>
        </pc:cxnChg>
        <pc:cxnChg chg="mod">
          <ac:chgData name="준형 김" userId="293144a243dbb135" providerId="LiveId" clId="{A70522B6-10F8-43FB-93AA-3DD00259491E}" dt="2024-12-24T08:03:14.618" v="16739" actId="20577"/>
          <ac:cxnSpMkLst>
            <pc:docMk/>
            <pc:sldMk cId="3756140965" sldId="327"/>
            <ac:cxnSpMk id="42" creationId="{036D2126-A5C7-9DE7-C9CE-9347DF570859}"/>
          </ac:cxnSpMkLst>
        </pc:cxnChg>
        <pc:cxnChg chg="add mod">
          <ac:chgData name="준형 김" userId="293144a243dbb135" providerId="LiveId" clId="{A70522B6-10F8-43FB-93AA-3DD00259491E}" dt="2024-12-24T08:40:08.143" v="17067" actId="14100"/>
          <ac:cxnSpMkLst>
            <pc:docMk/>
            <pc:sldMk cId="3756140965" sldId="327"/>
            <ac:cxnSpMk id="66" creationId="{FB4EC08A-D55A-1A1B-562A-0DE1D4DB093B}"/>
          </ac:cxnSpMkLst>
        </pc:cxnChg>
        <pc:cxnChg chg="add mod">
          <ac:chgData name="준형 김" userId="293144a243dbb135" providerId="LiveId" clId="{A70522B6-10F8-43FB-93AA-3DD00259491E}" dt="2024-12-24T08:40:08.143" v="17067" actId="14100"/>
          <ac:cxnSpMkLst>
            <pc:docMk/>
            <pc:sldMk cId="3756140965" sldId="327"/>
            <ac:cxnSpMk id="67" creationId="{E9B9C3DD-BE91-F149-01F7-B4A5E0C5A6B1}"/>
          </ac:cxnSpMkLst>
        </pc:cxnChg>
        <pc:cxnChg chg="add mod">
          <ac:chgData name="준형 김" userId="293144a243dbb135" providerId="LiveId" clId="{A70522B6-10F8-43FB-93AA-3DD00259491E}" dt="2024-12-24T08:40:08.143" v="17067" actId="14100"/>
          <ac:cxnSpMkLst>
            <pc:docMk/>
            <pc:sldMk cId="3756140965" sldId="327"/>
            <ac:cxnSpMk id="68" creationId="{167ACEDC-C094-D627-C493-580274623304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1" creationId="{158F70E8-2535-0C43-EAE0-37FC6C55690E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2" creationId="{77819E75-89B1-DF91-3B91-9B88FD5EEC2E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3" creationId="{41E36F11-F567-DB8F-0DCF-A6FC8380989A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4" creationId="{C7A0C30C-5B8F-73E0-D097-C599D00C89F1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5" creationId="{A69CD182-82C7-5CC8-4A89-18E8AC62CA42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6" creationId="{87C2EBFA-E1FC-EE45-968A-89CACA430F54}"/>
          </ac:cxnSpMkLst>
        </pc:cxnChg>
        <pc:cxnChg chg="add mod">
          <ac:chgData name="준형 김" userId="293144a243dbb135" providerId="LiveId" clId="{A70522B6-10F8-43FB-93AA-3DD00259491E}" dt="2024-12-24T08:07:46.970" v="16768" actId="692"/>
          <ac:cxnSpMkLst>
            <pc:docMk/>
            <pc:sldMk cId="3756140965" sldId="327"/>
            <ac:cxnSpMk id="77" creationId="{2846610F-1D5A-3A3D-F295-DA609AA2E6AE}"/>
          </ac:cxnSpMkLst>
        </pc:cxnChg>
        <pc:cxnChg chg="add mod">
          <ac:chgData name="준형 김" userId="293144a243dbb135" providerId="LiveId" clId="{A70522B6-10F8-43FB-93AA-3DD00259491E}" dt="2024-12-24T08:06:57.522" v="16763" actId="571"/>
          <ac:cxnSpMkLst>
            <pc:docMk/>
            <pc:sldMk cId="3756140965" sldId="327"/>
            <ac:cxnSpMk id="80" creationId="{899F279A-9B05-BD0D-000A-65106DC445C9}"/>
          </ac:cxnSpMkLst>
        </pc:cxnChg>
        <pc:cxnChg chg="add mod">
          <ac:chgData name="준형 김" userId="293144a243dbb135" providerId="LiveId" clId="{A70522B6-10F8-43FB-93AA-3DD00259491E}" dt="2024-12-24T08:06:57.522" v="16763" actId="571"/>
          <ac:cxnSpMkLst>
            <pc:docMk/>
            <pc:sldMk cId="3756140965" sldId="327"/>
            <ac:cxnSpMk id="81" creationId="{42A336CA-402B-0430-F6E2-53875E0BD5C7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2" creationId="{2E7DE3AA-3C52-7284-C762-F9BD1964180E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3" creationId="{5038CA88-56A5-6E8B-C406-DA46CC28853E}"/>
          </ac:cxnSpMkLst>
        </pc:cxnChg>
        <pc:cxnChg chg="add mod">
          <ac:chgData name="준형 김" userId="293144a243dbb135" providerId="LiveId" clId="{A70522B6-10F8-43FB-93AA-3DD00259491E}" dt="2024-12-24T08:06:57.522" v="16763" actId="571"/>
          <ac:cxnSpMkLst>
            <pc:docMk/>
            <pc:sldMk cId="3756140965" sldId="327"/>
            <ac:cxnSpMk id="84" creationId="{0ECAFC04-A4B0-6C07-DAC0-FB96B11FB17F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5" creationId="{84570F5F-1AF8-BE81-EB16-205171DE64DB}"/>
          </ac:cxnSpMkLst>
        </pc:cxnChg>
        <pc:cxnChg chg="add mod">
          <ac:chgData name="준형 김" userId="293144a243dbb135" providerId="LiveId" clId="{A70522B6-10F8-43FB-93AA-3DD00259491E}" dt="2024-12-24T08:06:57.522" v="16763" actId="571"/>
          <ac:cxnSpMkLst>
            <pc:docMk/>
            <pc:sldMk cId="3756140965" sldId="327"/>
            <ac:cxnSpMk id="86" creationId="{BACCC2A8-CBA7-FE2D-A553-41508E7CDE55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7" creationId="{9553A4AA-B1E6-2247-4C7F-13744BD2963B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8" creationId="{05EBC4F5-F364-A72F-6446-F5F41FBBCD4D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89" creationId="{FF2114CA-6FB9-5030-9410-FC7DF90502E3}"/>
          </ac:cxnSpMkLst>
        </pc:cxnChg>
        <pc:cxnChg chg="add mod">
          <ac:chgData name="준형 김" userId="293144a243dbb135" providerId="LiveId" clId="{A70522B6-10F8-43FB-93AA-3DD00259491E}" dt="2024-12-24T08:07:05.891" v="16764" actId="571"/>
          <ac:cxnSpMkLst>
            <pc:docMk/>
            <pc:sldMk cId="3756140965" sldId="327"/>
            <ac:cxnSpMk id="90" creationId="{56F49CBA-F525-554E-6E00-06A39C0C2CA3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91" creationId="{C3E98935-F818-9ED1-1CD1-9C22F71DF5C2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92" creationId="{C950304D-AA58-7FE9-281F-9DECE24E5702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93" creationId="{2223A8EB-C20C-0985-9997-2209563319CE}"/>
          </ac:cxnSpMkLst>
        </pc:cxnChg>
        <pc:cxnChg chg="add mod">
          <ac:chgData name="준형 김" userId="293144a243dbb135" providerId="LiveId" clId="{A70522B6-10F8-43FB-93AA-3DD00259491E}" dt="2024-12-24T08:07:58.213" v="16808" actId="692"/>
          <ac:cxnSpMkLst>
            <pc:docMk/>
            <pc:sldMk cId="3756140965" sldId="327"/>
            <ac:cxnSpMk id="94" creationId="{39386F0D-4107-EA60-F473-5A1AB9B48766}"/>
          </ac:cxnSpMkLst>
        </pc:cxnChg>
        <pc:cxnChg chg="mod">
          <ac:chgData name="준형 김" userId="293144a243dbb135" providerId="LiveId" clId="{A70522B6-10F8-43FB-93AA-3DD00259491E}" dt="2024-12-24T08:09:44.233" v="16837" actId="20577"/>
          <ac:cxnSpMkLst>
            <pc:docMk/>
            <pc:sldMk cId="3756140965" sldId="327"/>
            <ac:cxnSpMk id="139" creationId="{CE95DB56-3AB6-AF31-E570-C79781266C0F}"/>
          </ac:cxnSpMkLst>
        </pc:cxnChg>
        <pc:cxnChg chg="mod">
          <ac:chgData name="준형 김" userId="293144a243dbb135" providerId="LiveId" clId="{A70522B6-10F8-43FB-93AA-3DD00259491E}" dt="2024-12-24T08:09:47.548" v="16842" actId="20577"/>
          <ac:cxnSpMkLst>
            <pc:docMk/>
            <pc:sldMk cId="3756140965" sldId="327"/>
            <ac:cxnSpMk id="143" creationId="{C3632354-ADAA-AD2C-F60A-9BFF9C298FD0}"/>
          </ac:cxnSpMkLst>
        </pc:cxnChg>
        <pc:cxnChg chg="mod">
          <ac:chgData name="준형 김" userId="293144a243dbb135" providerId="LiveId" clId="{A70522B6-10F8-43FB-93AA-3DD00259491E}" dt="2024-12-28T06:22:45.064" v="17847" actId="14100"/>
          <ac:cxnSpMkLst>
            <pc:docMk/>
            <pc:sldMk cId="3756140965" sldId="327"/>
            <ac:cxnSpMk id="144" creationId="{AD4EFCD1-94C9-7CD5-212C-6DE2BA6DF9F1}"/>
          </ac:cxnSpMkLst>
        </pc:cxnChg>
        <pc:cxnChg chg="mod">
          <ac:chgData name="준형 김" userId="293144a243dbb135" providerId="LiveId" clId="{A70522B6-10F8-43FB-93AA-3DD00259491E}" dt="2024-12-28T06:22:36.802" v="17842" actId="14100"/>
          <ac:cxnSpMkLst>
            <pc:docMk/>
            <pc:sldMk cId="3756140965" sldId="327"/>
            <ac:cxnSpMk id="145" creationId="{463B0205-406B-2359-1CC0-16669395DC04}"/>
          </ac:cxnSpMkLst>
        </pc:cxnChg>
        <pc:cxnChg chg="mod">
          <ac:chgData name="준형 김" userId="293144a243dbb135" providerId="LiveId" clId="{A70522B6-10F8-43FB-93AA-3DD00259491E}" dt="2024-12-28T06:22:35.657" v="17840" actId="14100"/>
          <ac:cxnSpMkLst>
            <pc:docMk/>
            <pc:sldMk cId="3756140965" sldId="327"/>
            <ac:cxnSpMk id="146" creationId="{BFE132BA-EF66-E20B-60D5-14DC9598D87B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47" creationId="{5ED52707-4E54-36D7-BE0E-92DE2320238F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48" creationId="{862AE52E-495A-D07B-03BA-D9029619ED33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49" creationId="{19401056-1715-C39F-06D0-8CD5D4C69C0C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50" creationId="{DF602E7E-ED18-5D36-AA52-461EF06ADC25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51" creationId="{64CC627B-0439-C4BB-B9D7-2F3EEE000873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52" creationId="{36769D5C-C6E2-8339-E938-E90A522E53E7}"/>
          </ac:cxnSpMkLst>
        </pc:cxnChg>
        <pc:cxnChg chg="mod">
          <ac:chgData name="준형 김" userId="293144a243dbb135" providerId="LiveId" clId="{A70522B6-10F8-43FB-93AA-3DD00259491E}" dt="2024-12-24T08:09:10.442" v="16823" actId="692"/>
          <ac:cxnSpMkLst>
            <pc:docMk/>
            <pc:sldMk cId="3756140965" sldId="327"/>
            <ac:cxnSpMk id="153" creationId="{A01DF538-B03D-E419-C9A8-CE87CE1F39B1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4" creationId="{BA66FFEF-F513-7760-913C-F0D7CD8B33A0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5" creationId="{29CC4B27-72F1-99C4-24F9-12A0C0279977}"/>
          </ac:cxnSpMkLst>
        </pc:cxnChg>
        <pc:cxnChg chg="add 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6" creationId="{A1FDF5D5-3F71-75AD-6502-72C4EBB2D99B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7" creationId="{6A889703-CE76-E158-C619-57DB4321AB57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58" creationId="{EC8161EA-96C9-9D27-96D9-634C121D72BF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0" creationId="{B9C37BED-A121-0E52-48A6-7CC1606CD40F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3" creationId="{538EFA46-A4BE-1180-1561-48FCB9DA282E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5" creationId="{0C02CB0E-A22E-85DE-19D3-91FF1A1FCB6A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6" creationId="{756B8F54-A601-3842-3734-BEC00FC6A78D}"/>
          </ac:cxnSpMkLst>
        </pc:cxnChg>
        <pc:cxnChg chg="mod">
          <ac:chgData name="준형 김" userId="293144a243dbb135" providerId="LiveId" clId="{A70522B6-10F8-43FB-93AA-3DD00259491E}" dt="2024-12-24T08:09:16.438" v="16830" actId="692"/>
          <ac:cxnSpMkLst>
            <pc:docMk/>
            <pc:sldMk cId="3756140965" sldId="327"/>
            <ac:cxnSpMk id="168" creationId="{58758F59-868A-F81F-A564-F7EC739EDDEC}"/>
          </ac:cxnSpMkLst>
        </pc:cxnChg>
      </pc:sldChg>
      <pc:sldChg chg="addSp delSp modSp add mod">
        <pc:chgData name="준형 김" userId="293144a243dbb135" providerId="LiveId" clId="{A70522B6-10F8-43FB-93AA-3DD00259491E}" dt="2024-12-27T11:13:49.741" v="17648"/>
        <pc:sldMkLst>
          <pc:docMk/>
          <pc:sldMk cId="705632493" sldId="328"/>
        </pc:sldMkLst>
        <pc:spChg chg="mod">
          <ac:chgData name="준형 김" userId="293144a243dbb135" providerId="LiveId" clId="{A70522B6-10F8-43FB-93AA-3DD00259491E}" dt="2024-12-27T11:13:49.741" v="17648"/>
          <ac:spMkLst>
            <pc:docMk/>
            <pc:sldMk cId="705632493" sldId="328"/>
            <ac:spMk id="2" creationId="{28FACA66-DC9A-A33F-E27C-DEC109BF9CAF}"/>
          </ac:spMkLst>
        </pc:spChg>
        <pc:spChg chg="mod">
          <ac:chgData name="준형 김" userId="293144a243dbb135" providerId="LiveId" clId="{A70522B6-10F8-43FB-93AA-3DD00259491E}" dt="2024-12-23T07:50:05.295" v="15732" actId="1076"/>
          <ac:spMkLst>
            <pc:docMk/>
            <pc:sldMk cId="705632493" sldId="328"/>
            <ac:spMk id="7" creationId="{1E8334F3-AE24-4036-71B6-9F34123070B3}"/>
          </ac:spMkLst>
        </pc:spChg>
        <pc:spChg chg="mod">
          <ac:chgData name="준형 김" userId="293144a243dbb135" providerId="LiveId" clId="{A70522B6-10F8-43FB-93AA-3DD00259491E}" dt="2024-12-23T07:50:05.295" v="15732" actId="1076"/>
          <ac:spMkLst>
            <pc:docMk/>
            <pc:sldMk cId="705632493" sldId="328"/>
            <ac:spMk id="12" creationId="{B0EC1078-D1EC-DF39-251E-B3E372E1E4DF}"/>
          </ac:spMkLst>
        </pc:spChg>
        <pc:picChg chg="add mod">
          <ac:chgData name="준형 김" userId="293144a243dbb135" providerId="LiveId" clId="{A70522B6-10F8-43FB-93AA-3DD00259491E}" dt="2024-12-23T07:50:05.295" v="15732" actId="1076"/>
          <ac:picMkLst>
            <pc:docMk/>
            <pc:sldMk cId="705632493" sldId="328"/>
            <ac:picMk id="3" creationId="{7C7D0C6E-A2C2-7B65-CA5B-66B56853F702}"/>
          </ac:picMkLst>
        </pc:picChg>
        <pc:picChg chg="add mod">
          <ac:chgData name="준형 김" userId="293144a243dbb135" providerId="LiveId" clId="{A70522B6-10F8-43FB-93AA-3DD00259491E}" dt="2024-12-23T07:50:05.295" v="15732" actId="1076"/>
          <ac:picMkLst>
            <pc:docMk/>
            <pc:sldMk cId="705632493" sldId="328"/>
            <ac:picMk id="4" creationId="{3B92DA49-CDBE-5D22-F57F-EDD5C7703FD3}"/>
          </ac:picMkLst>
        </pc:picChg>
      </pc:sldChg>
      <pc:sldChg chg="addSp delSp modSp add mod modAnim">
        <pc:chgData name="준형 김" userId="293144a243dbb135" providerId="LiveId" clId="{A70522B6-10F8-43FB-93AA-3DD00259491E}" dt="2024-12-24T08:50:42.875" v="17131"/>
        <pc:sldMkLst>
          <pc:docMk/>
          <pc:sldMk cId="410554688" sldId="329"/>
        </pc:sldMkLst>
        <pc:spChg chg="mod">
          <ac:chgData name="준형 김" userId="293144a243dbb135" providerId="LiveId" clId="{A70522B6-10F8-43FB-93AA-3DD00259491E}" dt="2024-12-24T08:27:04.689" v="16991"/>
          <ac:spMkLst>
            <pc:docMk/>
            <pc:sldMk cId="410554688" sldId="329"/>
            <ac:spMk id="2" creationId="{7B1B2DAC-9094-42B5-1639-142CA576E0DF}"/>
          </ac:spMkLst>
        </pc:spChg>
        <pc:spChg chg="mod">
          <ac:chgData name="준형 김" userId="293144a243dbb135" providerId="LiveId" clId="{A70522B6-10F8-43FB-93AA-3DD00259491E}" dt="2024-12-24T08:50:17.759" v="17127" actId="164"/>
          <ac:spMkLst>
            <pc:docMk/>
            <pc:sldMk cId="410554688" sldId="329"/>
            <ac:spMk id="26" creationId="{D81699F8-D4A4-4A13-9E12-7588FDC9A401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3" creationId="{CE402DB9-92D0-3436-37CA-76F7BA33A7F7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4" creationId="{77443D90-E99C-C531-3811-79E495C6EFEB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5" creationId="{16E7FE75-F692-4895-2715-4B23354EAD24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6" creationId="{2D3EE758-373A-B05A-D594-BA963820EB3F}"/>
          </ac:spMkLst>
        </pc:spChg>
        <pc:spChg chg="mod">
          <ac:chgData name="준형 김" userId="293144a243dbb135" providerId="LiveId" clId="{A70522B6-10F8-43FB-93AA-3DD00259491E}" dt="2024-12-24T08:34:49.880" v="17045" actId="1076"/>
          <ac:spMkLst>
            <pc:docMk/>
            <pc:sldMk cId="410554688" sldId="329"/>
            <ac:spMk id="37" creationId="{D76132D2-2D6C-E35A-CE3D-348F0E1B47ED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8" creationId="{AE341803-6C72-0A01-D597-818D66D78B74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39" creationId="{1A487FD7-77FA-19D7-D28F-15C936511434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40" creationId="{B976F886-9300-0978-FB37-ABA877237ABF}"/>
          </ac:spMkLst>
        </pc:spChg>
        <pc:spChg chg="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41" creationId="{29A8F48E-D919-3279-86A0-7BD87E95A54F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42" creationId="{6D25C8AE-037B-1268-5E2B-F7A5CBD9910C}"/>
          </ac:spMkLst>
        </pc:spChg>
        <pc:spChg chg="add mod">
          <ac:chgData name="준형 김" userId="293144a243dbb135" providerId="LiveId" clId="{A70522B6-10F8-43FB-93AA-3DD00259491E}" dt="2024-12-24T08:35:40.047" v="17051" actId="164"/>
          <ac:spMkLst>
            <pc:docMk/>
            <pc:sldMk cId="410554688" sldId="329"/>
            <ac:spMk id="43" creationId="{0C8EA3E1-63A0-C481-C471-0D847A7EA48E}"/>
          </ac:spMkLst>
        </pc:spChg>
        <pc:grpChg chg="mod">
          <ac:chgData name="준형 김" userId="293144a243dbb135" providerId="LiveId" clId="{A70522B6-10F8-43FB-93AA-3DD00259491E}" dt="2024-12-24T08:36:30.399" v="17057" actId="1076"/>
          <ac:grpSpMkLst>
            <pc:docMk/>
            <pc:sldMk cId="410554688" sldId="329"/>
            <ac:grpSpMk id="45" creationId="{26F1CDFE-C70C-CBFD-DBCA-3D941B3BB872}"/>
          </ac:grpSpMkLst>
        </pc:grpChg>
        <pc:grpChg chg="add mod">
          <ac:chgData name="준형 김" userId="293144a243dbb135" providerId="LiveId" clId="{A70522B6-10F8-43FB-93AA-3DD00259491E}" dt="2024-12-24T08:50:17.759" v="17127" actId="164"/>
          <ac:grpSpMkLst>
            <pc:docMk/>
            <pc:sldMk cId="410554688" sldId="329"/>
            <ac:grpSpMk id="48" creationId="{65B4B793-8CE1-C612-5C3F-ACFEBFE7B0AD}"/>
          </ac:grpSpMkLst>
        </pc:grpChg>
        <pc:grpChg chg="ord">
          <ac:chgData name="준형 김" userId="293144a243dbb135" providerId="LiveId" clId="{A70522B6-10F8-43FB-93AA-3DD00259491E}" dt="2024-12-24T08:36:23.282" v="17056" actId="166"/>
          <ac:grpSpMkLst>
            <pc:docMk/>
            <pc:sldMk cId="410554688" sldId="329"/>
            <ac:grpSpMk id="57" creationId="{E34A4ADC-32B7-8FD5-4CDE-449B11221604}"/>
          </ac:grpSpMkLst>
        </pc:grpChg>
        <pc:picChg chg="add mod">
          <ac:chgData name="준형 김" userId="293144a243dbb135" providerId="LiveId" clId="{A70522B6-10F8-43FB-93AA-3DD00259491E}" dt="2024-12-24T08:33:02.136" v="17028" actId="1076"/>
          <ac:picMkLst>
            <pc:docMk/>
            <pc:sldMk cId="410554688" sldId="329"/>
            <ac:picMk id="5" creationId="{840DF1E0-5F08-3A1E-9DF0-C92D62A34999}"/>
          </ac:picMkLst>
        </pc:picChg>
        <pc:picChg chg="mod">
          <ac:chgData name="준형 김" userId="293144a243dbb135" providerId="LiveId" clId="{A70522B6-10F8-43FB-93AA-3DD00259491E}" dt="2024-12-24T08:32:56.447" v="17027" actId="1076"/>
          <ac:picMkLst>
            <pc:docMk/>
            <pc:sldMk cId="410554688" sldId="329"/>
            <ac:picMk id="6" creationId="{A475B671-EE75-45A5-C881-B40FDFEF5698}"/>
          </ac:picMkLst>
        </pc:picChg>
        <pc:picChg chg="add mod">
          <ac:chgData name="준형 김" userId="293144a243dbb135" providerId="LiveId" clId="{A70522B6-10F8-43FB-93AA-3DD00259491E}" dt="2024-12-24T08:33:09.136" v="17029" actId="1076"/>
          <ac:picMkLst>
            <pc:docMk/>
            <pc:sldMk cId="410554688" sldId="329"/>
            <ac:picMk id="32" creationId="{CD4BF755-E710-8140-6642-B58A1488FAA7}"/>
          </ac:picMkLst>
        </pc:picChg>
        <pc:cxnChg chg="add mod">
          <ac:chgData name="준형 김" userId="293144a243dbb135" providerId="LiveId" clId="{A70522B6-10F8-43FB-93AA-3DD00259491E}" dt="2024-12-24T08:50:17.759" v="17127" actId="164"/>
          <ac:cxnSpMkLst>
            <pc:docMk/>
            <pc:sldMk cId="410554688" sldId="329"/>
            <ac:cxnSpMk id="47" creationId="{BAD89BDB-3010-445A-0DD0-C12AF0AB94FD}"/>
          </ac:cxnSpMkLst>
        </pc:cxnChg>
      </pc:sldChg>
      <pc:sldChg chg="addSp delSp modSp new mod modAnim">
        <pc:chgData name="준형 김" userId="293144a243dbb135" providerId="LiveId" clId="{A70522B6-10F8-43FB-93AA-3DD00259491E}" dt="2025-01-06T03:15:07.550" v="29569" actId="20577"/>
        <pc:sldMkLst>
          <pc:docMk/>
          <pc:sldMk cId="349552390" sldId="330"/>
        </pc:sldMkLst>
        <pc:spChg chg="mod">
          <ac:chgData name="준형 김" userId="293144a243dbb135" providerId="LiveId" clId="{A70522B6-10F8-43FB-93AA-3DD00259491E}" dt="2024-12-29T07:42:06.589" v="21706" actId="20577"/>
          <ac:spMkLst>
            <pc:docMk/>
            <pc:sldMk cId="349552390" sldId="330"/>
            <ac:spMk id="2" creationId="{AE3D8BC8-B832-AB3F-9C2A-25F403EEC5CD}"/>
          </ac:spMkLst>
        </pc:spChg>
        <pc:spChg chg="mod">
          <ac:chgData name="준형 김" userId="293144a243dbb135" providerId="LiveId" clId="{A70522B6-10F8-43FB-93AA-3DD00259491E}" dt="2025-01-06T03:15:07.550" v="29569" actId="20577"/>
          <ac:spMkLst>
            <pc:docMk/>
            <pc:sldMk cId="349552390" sldId="330"/>
            <ac:spMk id="3" creationId="{82024CD0-6EAA-1B34-83A6-94F3B86BFCA6}"/>
          </ac:spMkLst>
        </pc:spChg>
        <pc:spChg chg="add mod">
          <ac:chgData name="준형 김" userId="293144a243dbb135" providerId="LiveId" clId="{A70522B6-10F8-43FB-93AA-3DD00259491E}" dt="2024-12-31T00:16:48.525" v="24195"/>
          <ac:spMkLst>
            <pc:docMk/>
            <pc:sldMk cId="349552390" sldId="330"/>
            <ac:spMk id="7" creationId="{AC080694-01AE-6260-3133-EF677F0F7369}"/>
          </ac:spMkLst>
        </pc:spChg>
        <pc:spChg chg="mod">
          <ac:chgData name="준형 김" userId="293144a243dbb135" providerId="LiveId" clId="{A70522B6-10F8-43FB-93AA-3DD00259491E}" dt="2025-01-04T09:40:06.877" v="28449" actId="14100"/>
          <ac:spMkLst>
            <pc:docMk/>
            <pc:sldMk cId="349552390" sldId="330"/>
            <ac:spMk id="8" creationId="{856E6F89-850E-4C86-E746-CDE5BBD134AB}"/>
          </ac:spMkLst>
        </pc:spChg>
        <pc:spChg chg="mod">
          <ac:chgData name="준형 김" userId="293144a243dbb135" providerId="LiveId" clId="{A70522B6-10F8-43FB-93AA-3DD00259491E}" dt="2025-01-04T09:33:45.797" v="28365" actId="1076"/>
          <ac:spMkLst>
            <pc:docMk/>
            <pc:sldMk cId="349552390" sldId="330"/>
            <ac:spMk id="10" creationId="{4AEA8B13-67F2-92A3-D561-65B2025B2E90}"/>
          </ac:spMkLst>
        </pc:spChg>
        <pc:spChg chg="mod">
          <ac:chgData name="준형 김" userId="293144a243dbb135" providerId="LiveId" clId="{A70522B6-10F8-43FB-93AA-3DD00259491E}" dt="2025-01-04T09:39:48.469" v="28445" actId="14100"/>
          <ac:spMkLst>
            <pc:docMk/>
            <pc:sldMk cId="349552390" sldId="330"/>
            <ac:spMk id="18" creationId="{3A007F96-8256-70BF-1E42-E8F8B3A4A0FC}"/>
          </ac:spMkLst>
        </pc:spChg>
        <pc:spChg chg="mod">
          <ac:chgData name="준형 김" userId="293144a243dbb135" providerId="LiveId" clId="{A70522B6-10F8-43FB-93AA-3DD00259491E}" dt="2025-01-04T09:39:52.629" v="28446" actId="1076"/>
          <ac:spMkLst>
            <pc:docMk/>
            <pc:sldMk cId="349552390" sldId="330"/>
            <ac:spMk id="20" creationId="{D7C48ECA-6C1A-031B-FF53-EFE0EBCAA7DB}"/>
          </ac:spMkLst>
        </pc:spChg>
        <pc:spChg chg="mod">
          <ac:chgData name="준형 김" userId="293144a243dbb135" providerId="LiveId" clId="{A70522B6-10F8-43FB-93AA-3DD00259491E}" dt="2025-01-04T09:40:19.069" v="28451" actId="14100"/>
          <ac:spMkLst>
            <pc:docMk/>
            <pc:sldMk cId="349552390" sldId="330"/>
            <ac:spMk id="25" creationId="{7C434C87-8D13-D769-B653-51168FB45738}"/>
          </ac:spMkLst>
        </pc:spChg>
        <pc:spChg chg="mod">
          <ac:chgData name="준형 김" userId="293144a243dbb135" providerId="LiveId" clId="{A70522B6-10F8-43FB-93AA-3DD00259491E}" dt="2025-01-04T09:40:21.669" v="28452" actId="1076"/>
          <ac:spMkLst>
            <pc:docMk/>
            <pc:sldMk cId="349552390" sldId="330"/>
            <ac:spMk id="27" creationId="{1C1F01BE-1E9B-FEF0-FBE5-5BC3404A27A7}"/>
          </ac:spMkLst>
        </pc:spChg>
        <pc:grpChg chg="add mod">
          <ac:chgData name="준형 김" userId="293144a243dbb135" providerId="LiveId" clId="{A70522B6-10F8-43FB-93AA-3DD00259491E}" dt="2025-01-04T09:33:04.645" v="28348" actId="1037"/>
          <ac:grpSpMkLst>
            <pc:docMk/>
            <pc:sldMk cId="349552390" sldId="330"/>
            <ac:grpSpMk id="6" creationId="{D3EA69BD-5889-1873-53D3-6C8883F79DBF}"/>
          </ac:grpSpMkLst>
        </pc:grpChg>
        <pc:grpChg chg="add mod">
          <ac:chgData name="준형 김" userId="293144a243dbb135" providerId="LiveId" clId="{A70522B6-10F8-43FB-93AA-3DD00259491E}" dt="2025-01-04T09:34:02.118" v="28367" actId="571"/>
          <ac:grpSpMkLst>
            <pc:docMk/>
            <pc:sldMk cId="349552390" sldId="330"/>
            <ac:grpSpMk id="17" creationId="{BADEC1F6-705F-3455-EB45-BB429AE42C63}"/>
          </ac:grpSpMkLst>
        </pc:grpChg>
        <pc:grpChg chg="add mod">
          <ac:chgData name="준형 김" userId="293144a243dbb135" providerId="LiveId" clId="{A70522B6-10F8-43FB-93AA-3DD00259491E}" dt="2025-01-04T09:34:38.941" v="28378" actId="571"/>
          <ac:grpSpMkLst>
            <pc:docMk/>
            <pc:sldMk cId="349552390" sldId="330"/>
            <ac:grpSpMk id="24" creationId="{A5CAF78F-1EED-776A-738A-6B0D9BE82C0C}"/>
          </ac:grpSpMkLst>
        </pc:grpChg>
        <pc:picChg chg="add mod">
          <ac:chgData name="준형 김" userId="293144a243dbb135" providerId="LiveId" clId="{A70522B6-10F8-43FB-93AA-3DD00259491E}" dt="2024-12-29T11:58:35.439" v="23050"/>
          <ac:picMkLst>
            <pc:docMk/>
            <pc:sldMk cId="349552390" sldId="330"/>
            <ac:picMk id="5" creationId="{5905CABB-1F0F-0EBA-0663-A4CD70F1AD09}"/>
          </ac:picMkLst>
        </pc:picChg>
        <pc:cxnChg chg="mod">
          <ac:chgData name="준형 김" userId="293144a243dbb135" providerId="LiveId" clId="{A70522B6-10F8-43FB-93AA-3DD00259491E}" dt="2025-01-04T09:40:06.877" v="28449" actId="14100"/>
          <ac:cxnSpMkLst>
            <pc:docMk/>
            <pc:sldMk cId="349552390" sldId="330"/>
            <ac:cxnSpMk id="9" creationId="{E6D4B1FB-83EF-C6BF-4A12-65678C751D5E}"/>
          </ac:cxnSpMkLst>
        </pc:cxnChg>
        <pc:cxnChg chg="mod">
          <ac:chgData name="준형 김" userId="293144a243dbb135" providerId="LiveId" clId="{A70522B6-10F8-43FB-93AA-3DD00259491E}" dt="2025-01-04T09:39:52.629" v="28446" actId="1076"/>
          <ac:cxnSpMkLst>
            <pc:docMk/>
            <pc:sldMk cId="349552390" sldId="330"/>
            <ac:cxnSpMk id="19" creationId="{4874CD82-2915-C77C-891C-021CC57E7D89}"/>
          </ac:cxnSpMkLst>
        </pc:cxnChg>
        <pc:cxnChg chg="mod">
          <ac:chgData name="준형 김" userId="293144a243dbb135" providerId="LiveId" clId="{A70522B6-10F8-43FB-93AA-3DD00259491E}" dt="2025-01-04T09:40:21.669" v="28452" actId="1076"/>
          <ac:cxnSpMkLst>
            <pc:docMk/>
            <pc:sldMk cId="349552390" sldId="330"/>
            <ac:cxnSpMk id="26" creationId="{8CBDA7EF-E485-14F3-7FA8-3A2934BBB71D}"/>
          </ac:cxnSpMkLst>
        </pc:cxnChg>
      </pc:sldChg>
      <pc:sldChg chg="delSp modSp add mod delAnim modAnim">
        <pc:chgData name="준형 김" userId="293144a243dbb135" providerId="LiveId" clId="{A70522B6-10F8-43FB-93AA-3DD00259491E}" dt="2024-12-26T00:35:37.130" v="17415" actId="6549"/>
        <pc:sldMkLst>
          <pc:docMk/>
          <pc:sldMk cId="463703840" sldId="331"/>
        </pc:sldMkLst>
      </pc:sldChg>
      <pc:sldChg chg="add del">
        <pc:chgData name="준형 김" userId="293144a243dbb135" providerId="LiveId" clId="{A70522B6-10F8-43FB-93AA-3DD00259491E}" dt="2024-12-26T00:34:07.728" v="17388"/>
        <pc:sldMkLst>
          <pc:docMk/>
          <pc:sldMk cId="2710489423" sldId="332"/>
        </pc:sldMkLst>
      </pc:sldChg>
      <pc:sldChg chg="addSp delSp modSp mod modAnim">
        <pc:chgData name="준형 김" userId="293144a243dbb135" providerId="LiveId" clId="{A70522B6-10F8-43FB-93AA-3DD00259491E}" dt="2025-01-08T08:18:15.963" v="30122" actId="20577"/>
        <pc:sldMkLst>
          <pc:docMk/>
          <pc:sldMk cId="3754620957" sldId="332"/>
        </pc:sldMkLst>
        <pc:spChg chg="mod">
          <ac:chgData name="준형 김" userId="293144a243dbb135" providerId="LiveId" clId="{A70522B6-10F8-43FB-93AA-3DD00259491E}" dt="2025-01-04T09:27:30.788" v="28341" actId="6549"/>
          <ac:spMkLst>
            <pc:docMk/>
            <pc:sldMk cId="3754620957" sldId="332"/>
            <ac:spMk id="3" creationId="{CBA81EAE-AF6C-D43A-329E-5CFBD1922710}"/>
          </ac:spMkLst>
        </pc:spChg>
        <pc:spChg chg="add mod">
          <ac:chgData name="준형 김" userId="293144a243dbb135" providerId="LiveId" clId="{A70522B6-10F8-43FB-93AA-3DD00259491E}" dt="2024-12-31T00:16:29.538" v="24192"/>
          <ac:spMkLst>
            <pc:docMk/>
            <pc:sldMk cId="3754620957" sldId="332"/>
            <ac:spMk id="5" creationId="{80ABF947-B348-6CC0-C1E0-2391509E39C2}"/>
          </ac:spMkLst>
        </pc:spChg>
        <pc:spChg chg="add mod">
          <ac:chgData name="준형 김" userId="293144a243dbb135" providerId="LiveId" clId="{A70522B6-10F8-43FB-93AA-3DD00259491E}" dt="2025-01-04T09:25:02.376" v="28328" actId="164"/>
          <ac:spMkLst>
            <pc:docMk/>
            <pc:sldMk cId="3754620957" sldId="332"/>
            <ac:spMk id="6" creationId="{D07B1921-DD1C-0567-B640-44CB3EA5A9A8}"/>
          </ac:spMkLst>
        </pc:spChg>
        <pc:spChg chg="add mod">
          <ac:chgData name="준형 김" userId="293144a243dbb135" providerId="LiveId" clId="{A70522B6-10F8-43FB-93AA-3DD00259491E}" dt="2025-01-04T09:25:02.376" v="28328" actId="164"/>
          <ac:spMkLst>
            <pc:docMk/>
            <pc:sldMk cId="3754620957" sldId="332"/>
            <ac:spMk id="7" creationId="{EEA43006-A00F-E364-1D46-B416540B6766}"/>
          </ac:spMkLst>
        </pc:spChg>
        <pc:spChg chg="add mod">
          <ac:chgData name="준형 김" userId="293144a243dbb135" providerId="LiveId" clId="{A70522B6-10F8-43FB-93AA-3DD00259491E}" dt="2025-01-04T09:27:40.558" v="28342" actId="14100"/>
          <ac:spMkLst>
            <pc:docMk/>
            <pc:sldMk cId="3754620957" sldId="332"/>
            <ac:spMk id="8" creationId="{21D163BE-67EB-9250-7EEB-F837CA1BC808}"/>
          </ac:spMkLst>
        </pc:spChg>
        <pc:spChg chg="add mod">
          <ac:chgData name="준형 김" userId="293144a243dbb135" providerId="LiveId" clId="{A70522B6-10F8-43FB-93AA-3DD00259491E}" dt="2025-01-04T09:25:07.958" v="28329" actId="164"/>
          <ac:spMkLst>
            <pc:docMk/>
            <pc:sldMk cId="3754620957" sldId="332"/>
            <ac:spMk id="14" creationId="{6DF24357-8510-F7AF-8190-3E6B31F6CA30}"/>
          </ac:spMkLst>
        </pc:spChg>
        <pc:spChg chg="add mod">
          <ac:chgData name="준형 김" userId="293144a243dbb135" providerId="LiveId" clId="{A70522B6-10F8-43FB-93AA-3DD00259491E}" dt="2025-01-04T09:25:14.137" v="28330" actId="164"/>
          <ac:spMkLst>
            <pc:docMk/>
            <pc:sldMk cId="3754620957" sldId="332"/>
            <ac:spMk id="17" creationId="{18BE942B-A2C6-7D51-09B2-AA2F80DDBB7C}"/>
          </ac:spMkLst>
        </pc:spChg>
        <pc:spChg chg="add mod">
          <ac:chgData name="준형 김" userId="293144a243dbb135" providerId="LiveId" clId="{A70522B6-10F8-43FB-93AA-3DD00259491E}" dt="2025-01-08T08:18:15.963" v="30122" actId="20577"/>
          <ac:spMkLst>
            <pc:docMk/>
            <pc:sldMk cId="3754620957" sldId="332"/>
            <ac:spMk id="19" creationId="{0A8CB4CF-630E-DA9F-76F7-480D093641D9}"/>
          </ac:spMkLst>
        </pc:spChg>
        <pc:spChg chg="add mod">
          <ac:chgData name="준형 김" userId="293144a243dbb135" providerId="LiveId" clId="{A70522B6-10F8-43FB-93AA-3DD00259491E}" dt="2025-01-04T09:25:19.560" v="28331" actId="164"/>
          <ac:spMkLst>
            <pc:docMk/>
            <pc:sldMk cId="3754620957" sldId="332"/>
            <ac:spMk id="22" creationId="{1D93FD27-9DEA-FA52-C711-359A07C065E5}"/>
          </ac:spMkLst>
        </pc:spChg>
        <pc:spChg chg="add mod">
          <ac:chgData name="준형 김" userId="293144a243dbb135" providerId="LiveId" clId="{A70522B6-10F8-43FB-93AA-3DD00259491E}" dt="2025-01-04T09:25:19.560" v="28331" actId="164"/>
          <ac:spMkLst>
            <pc:docMk/>
            <pc:sldMk cId="3754620957" sldId="332"/>
            <ac:spMk id="23" creationId="{D55C3B84-3522-0189-39BA-735727167600}"/>
          </ac:spMkLst>
        </pc:spChg>
        <pc:spChg chg="mod topLvl">
          <ac:chgData name="준형 김" userId="293144a243dbb135" providerId="LiveId" clId="{A70522B6-10F8-43FB-93AA-3DD00259491E}" dt="2025-01-04T09:25:31.177" v="28333" actId="164"/>
          <ac:spMkLst>
            <pc:docMk/>
            <pc:sldMk cId="3754620957" sldId="332"/>
            <ac:spMk id="25" creationId="{B7FF4336-00FC-88BC-A6CC-87EB9106C08C}"/>
          </ac:spMkLst>
        </pc:spChg>
        <pc:spChg chg="add mod">
          <ac:chgData name="준형 김" userId="293144a243dbb135" providerId="LiveId" clId="{A70522B6-10F8-43FB-93AA-3DD00259491E}" dt="2025-01-04T09:25:36.450" v="28334" actId="164"/>
          <ac:spMkLst>
            <pc:docMk/>
            <pc:sldMk cId="3754620957" sldId="332"/>
            <ac:spMk id="27" creationId="{03669F37-6C87-13AC-C10C-6997C63D1E30}"/>
          </ac:spMkLst>
        </pc:spChg>
        <pc:spChg chg="add mod">
          <ac:chgData name="준형 김" userId="293144a243dbb135" providerId="LiveId" clId="{A70522B6-10F8-43FB-93AA-3DD00259491E}" dt="2025-01-04T09:25:36.450" v="28334" actId="164"/>
          <ac:spMkLst>
            <pc:docMk/>
            <pc:sldMk cId="3754620957" sldId="332"/>
            <ac:spMk id="28" creationId="{DB0D55AA-CEB5-B9EB-B9F7-02731BA78E1D}"/>
          </ac:spMkLst>
        </pc:spChg>
        <pc:grpChg chg="add mod">
          <ac:chgData name="준형 김" userId="293144a243dbb135" providerId="LiveId" clId="{A70522B6-10F8-43FB-93AA-3DD00259491E}" dt="2025-01-04T09:25:02.376" v="28328" actId="164"/>
          <ac:grpSpMkLst>
            <pc:docMk/>
            <pc:sldMk cId="3754620957" sldId="332"/>
            <ac:grpSpMk id="31" creationId="{6D12BAB7-6FF5-47DA-DE41-59EDC34323B3}"/>
          </ac:grpSpMkLst>
        </pc:grpChg>
        <pc:grpChg chg="add mod">
          <ac:chgData name="준형 김" userId="293144a243dbb135" providerId="LiveId" clId="{A70522B6-10F8-43FB-93AA-3DD00259491E}" dt="2025-01-04T09:25:07.958" v="28329" actId="164"/>
          <ac:grpSpMkLst>
            <pc:docMk/>
            <pc:sldMk cId="3754620957" sldId="332"/>
            <ac:grpSpMk id="32" creationId="{A10BC568-DEFF-6AA1-F468-FAAAC8FECD57}"/>
          </ac:grpSpMkLst>
        </pc:grpChg>
        <pc:grpChg chg="add mod">
          <ac:chgData name="준형 김" userId="293144a243dbb135" providerId="LiveId" clId="{A70522B6-10F8-43FB-93AA-3DD00259491E}" dt="2025-01-04T09:25:14.137" v="28330" actId="164"/>
          <ac:grpSpMkLst>
            <pc:docMk/>
            <pc:sldMk cId="3754620957" sldId="332"/>
            <ac:grpSpMk id="33" creationId="{0E2B26EB-308A-E9FD-8262-39F08D4AA7F9}"/>
          </ac:grpSpMkLst>
        </pc:grpChg>
        <pc:grpChg chg="add mod">
          <ac:chgData name="준형 김" userId="293144a243dbb135" providerId="LiveId" clId="{A70522B6-10F8-43FB-93AA-3DD00259491E}" dt="2025-01-04T09:25:19.560" v="28331" actId="164"/>
          <ac:grpSpMkLst>
            <pc:docMk/>
            <pc:sldMk cId="3754620957" sldId="332"/>
            <ac:grpSpMk id="34" creationId="{197B7258-4087-7B4E-7170-DE85720C87F6}"/>
          </ac:grpSpMkLst>
        </pc:grpChg>
        <pc:grpChg chg="add mod">
          <ac:chgData name="준형 김" userId="293144a243dbb135" providerId="LiveId" clId="{A70522B6-10F8-43FB-93AA-3DD00259491E}" dt="2025-01-04T09:25:31.177" v="28333" actId="164"/>
          <ac:grpSpMkLst>
            <pc:docMk/>
            <pc:sldMk cId="3754620957" sldId="332"/>
            <ac:grpSpMk id="35" creationId="{8B0CDAD9-B4D3-88A2-6B85-CE0A82931919}"/>
          </ac:grpSpMkLst>
        </pc:grpChg>
        <pc:grpChg chg="add mod">
          <ac:chgData name="준형 김" userId="293144a243dbb135" providerId="LiveId" clId="{A70522B6-10F8-43FB-93AA-3DD00259491E}" dt="2025-01-04T09:25:36.450" v="28334" actId="164"/>
          <ac:grpSpMkLst>
            <pc:docMk/>
            <pc:sldMk cId="3754620957" sldId="332"/>
            <ac:grpSpMk id="36" creationId="{95AF733B-5F29-18C0-C613-C6A96DF857EA}"/>
          </ac:grpSpMkLst>
        </pc:grpChg>
        <pc:cxnChg chg="add mod">
          <ac:chgData name="준형 김" userId="293144a243dbb135" providerId="LiveId" clId="{A70522B6-10F8-43FB-93AA-3DD00259491E}" dt="2025-01-04T09:27:40.558" v="28342" actId="14100"/>
          <ac:cxnSpMkLst>
            <pc:docMk/>
            <pc:sldMk cId="3754620957" sldId="332"/>
            <ac:cxnSpMk id="9" creationId="{5A6015B0-4519-88CA-B3D9-D7D04DC800E4}"/>
          </ac:cxnSpMkLst>
        </pc:cxnChg>
        <pc:cxnChg chg="mod topLvl">
          <ac:chgData name="준형 김" userId="293144a243dbb135" providerId="LiveId" clId="{A70522B6-10F8-43FB-93AA-3DD00259491E}" dt="2025-01-04T09:25:31.177" v="28333" actId="164"/>
          <ac:cxnSpMkLst>
            <pc:docMk/>
            <pc:sldMk cId="3754620957" sldId="332"/>
            <ac:cxnSpMk id="26" creationId="{E93A3D4E-968F-71B8-62F4-526AC38F6220}"/>
          </ac:cxnSpMkLst>
        </pc:cxnChg>
      </pc:sldChg>
      <pc:sldChg chg="addSp delSp modSp del mod">
        <pc:chgData name="준형 김" userId="293144a243dbb135" providerId="LiveId" clId="{A70522B6-10F8-43FB-93AA-3DD00259491E}" dt="2024-12-28T05:51:38.743" v="17710" actId="47"/>
        <pc:sldMkLst>
          <pc:docMk/>
          <pc:sldMk cId="466866235" sldId="333"/>
        </pc:sldMkLst>
      </pc:sldChg>
      <pc:sldChg chg="addSp delSp modSp new mod ord modClrScheme modAnim chgLayout">
        <pc:chgData name="준형 김" userId="293144a243dbb135" providerId="LiveId" clId="{A70522B6-10F8-43FB-93AA-3DD00259491E}" dt="2025-01-06T04:39:14.174" v="29743" actId="166"/>
        <pc:sldMkLst>
          <pc:docMk/>
          <pc:sldMk cId="3016305917" sldId="334"/>
        </pc:sldMkLst>
        <pc:spChg chg="mod ord">
          <ac:chgData name="준형 김" userId="293144a243dbb135" providerId="LiveId" clId="{A70522B6-10F8-43FB-93AA-3DD00259491E}" dt="2025-01-06T04:34:56.602" v="29705"/>
          <ac:spMkLst>
            <pc:docMk/>
            <pc:sldMk cId="3016305917" sldId="334"/>
            <ac:spMk id="2" creationId="{448109A1-CCAA-46A0-203E-F50036F80CA0}"/>
          </ac:spMkLst>
        </pc:spChg>
        <pc:spChg chg="add mod">
          <ac:chgData name="준형 김" userId="293144a243dbb135" providerId="LiveId" clId="{A70522B6-10F8-43FB-93AA-3DD00259491E}" dt="2024-12-28T06:09:54.675" v="17796" actId="164"/>
          <ac:spMkLst>
            <pc:docMk/>
            <pc:sldMk cId="3016305917" sldId="334"/>
            <ac:spMk id="4" creationId="{35DB6B19-AFF8-837F-6BFB-F4A23575D56F}"/>
          </ac:spMkLst>
        </pc:spChg>
        <pc:spChg chg="add mod">
          <ac:chgData name="준형 김" userId="293144a243dbb135" providerId="LiveId" clId="{A70522B6-10F8-43FB-93AA-3DD00259491E}" dt="2024-12-31T02:44:21.773" v="24387" actId="207"/>
          <ac:spMkLst>
            <pc:docMk/>
            <pc:sldMk cId="3016305917" sldId="334"/>
            <ac:spMk id="5" creationId="{20E99760-2EDF-8D32-290F-DA51D4F474C1}"/>
          </ac:spMkLst>
        </pc:spChg>
        <pc:spChg chg="add mod">
          <ac:chgData name="준형 김" userId="293144a243dbb135" providerId="LiveId" clId="{A70522B6-10F8-43FB-93AA-3DD00259491E}" dt="2025-01-06T04:38:36.631" v="29739" actId="164"/>
          <ac:spMkLst>
            <pc:docMk/>
            <pc:sldMk cId="3016305917" sldId="334"/>
            <ac:spMk id="6" creationId="{EBB15F1F-5104-3C4B-8035-7A389AB354E9}"/>
          </ac:spMkLst>
        </pc:spChg>
        <pc:spChg chg="add mod topLvl">
          <ac:chgData name="준형 김" userId="293144a243dbb135" providerId="LiveId" clId="{A70522B6-10F8-43FB-93AA-3DD00259491E}" dt="2024-12-30T00:38:35.330" v="23210" actId="164"/>
          <ac:spMkLst>
            <pc:docMk/>
            <pc:sldMk cId="3016305917" sldId="334"/>
            <ac:spMk id="7" creationId="{F98C2009-DDCE-F92E-7D09-C286F11DA7BC}"/>
          </ac:spMkLst>
        </pc:spChg>
        <pc:spChg chg="add mod topLvl">
          <ac:chgData name="준형 김" userId="293144a243dbb135" providerId="LiveId" clId="{A70522B6-10F8-43FB-93AA-3DD00259491E}" dt="2024-12-31T00:20:02.789" v="24243" actId="14100"/>
          <ac:spMkLst>
            <pc:docMk/>
            <pc:sldMk cId="3016305917" sldId="334"/>
            <ac:spMk id="8" creationId="{8811C171-DDFE-332E-B53D-4DBD3A6A58A7}"/>
          </ac:spMkLst>
        </pc:spChg>
        <pc:spChg chg="add mod">
          <ac:chgData name="준형 김" userId="293144a243dbb135" providerId="LiveId" clId="{A70522B6-10F8-43FB-93AA-3DD00259491E}" dt="2025-01-06T04:38:36.631" v="29739" actId="164"/>
          <ac:spMkLst>
            <pc:docMk/>
            <pc:sldMk cId="3016305917" sldId="334"/>
            <ac:spMk id="9" creationId="{AEE4A0BD-E394-6285-6FFA-51750493B142}"/>
          </ac:spMkLst>
        </pc:spChg>
        <pc:spChg chg="add mod">
          <ac:chgData name="준형 김" userId="293144a243dbb135" providerId="LiveId" clId="{A70522B6-10F8-43FB-93AA-3DD00259491E}" dt="2025-01-06T04:38:36.631" v="29739" actId="164"/>
          <ac:spMkLst>
            <pc:docMk/>
            <pc:sldMk cId="3016305917" sldId="334"/>
            <ac:spMk id="10" creationId="{578CFC82-40B7-EAD4-D1BF-A4819B9A52A0}"/>
          </ac:spMkLst>
        </pc:spChg>
        <pc:spChg chg="add mod">
          <ac:chgData name="준형 김" userId="293144a243dbb135" providerId="LiveId" clId="{A70522B6-10F8-43FB-93AA-3DD00259491E}" dt="2024-12-28T06:18:51.805" v="17807" actId="571"/>
          <ac:spMkLst>
            <pc:docMk/>
            <pc:sldMk cId="3016305917" sldId="334"/>
            <ac:spMk id="21" creationId="{47B56DD5-37EF-B75F-C916-C9978595B942}"/>
          </ac:spMkLst>
        </pc:spChg>
        <pc:spChg chg="add mod">
          <ac:chgData name="준형 김" userId="293144a243dbb135" providerId="LiveId" clId="{A70522B6-10F8-43FB-93AA-3DD00259491E}" dt="2024-12-28T06:10:09.905" v="17799" actId="164"/>
          <ac:spMkLst>
            <pc:docMk/>
            <pc:sldMk cId="3016305917" sldId="334"/>
            <ac:spMk id="22" creationId="{AEC0822C-EFBF-9DCC-8208-06CD8D47C662}"/>
          </ac:spMkLst>
        </pc:spChg>
        <pc:spChg chg="add mod">
          <ac:chgData name="준형 김" userId="293144a243dbb135" providerId="LiveId" clId="{A70522B6-10F8-43FB-93AA-3DD00259491E}" dt="2024-12-28T06:18:51.805" v="17807" actId="571"/>
          <ac:spMkLst>
            <pc:docMk/>
            <pc:sldMk cId="3016305917" sldId="334"/>
            <ac:spMk id="23" creationId="{E2AE055B-0CB7-BA8C-5704-F12C5E7817AA}"/>
          </ac:spMkLst>
        </pc:spChg>
        <pc:spChg chg="add mod">
          <ac:chgData name="준형 김" userId="293144a243dbb135" providerId="LiveId" clId="{A70522B6-10F8-43FB-93AA-3DD00259491E}" dt="2024-12-28T06:10:09.905" v="17799" actId="164"/>
          <ac:spMkLst>
            <pc:docMk/>
            <pc:sldMk cId="3016305917" sldId="334"/>
            <ac:spMk id="24" creationId="{70435772-7122-644A-B7A5-F88846640805}"/>
          </ac:spMkLst>
        </pc:spChg>
        <pc:spChg chg="add mod topLvl">
          <ac:chgData name="준형 김" userId="293144a243dbb135" providerId="LiveId" clId="{A70522B6-10F8-43FB-93AA-3DD00259491E}" dt="2024-12-30T00:38:35.330" v="23210" actId="164"/>
          <ac:spMkLst>
            <pc:docMk/>
            <pc:sldMk cId="3016305917" sldId="334"/>
            <ac:spMk id="30" creationId="{C536135A-A0B5-78FC-9063-5B2372BAAE9E}"/>
          </ac:spMkLst>
        </pc:spChg>
        <pc:spChg chg="add mod">
          <ac:chgData name="준형 김" userId="293144a243dbb135" providerId="LiveId" clId="{A70522B6-10F8-43FB-93AA-3DD00259491E}" dt="2025-01-06T04:38:46.799" v="29740" actId="164"/>
          <ac:spMkLst>
            <pc:docMk/>
            <pc:sldMk cId="3016305917" sldId="334"/>
            <ac:spMk id="32" creationId="{CA9203C5-3BAF-3BA3-19F0-F537F92DA06F}"/>
          </ac:spMkLst>
        </pc:spChg>
        <pc:spChg chg="add mod">
          <ac:chgData name="준형 김" userId="293144a243dbb135" providerId="LiveId" clId="{A70522B6-10F8-43FB-93AA-3DD00259491E}" dt="2024-12-31T00:20:10.654" v="24244" actId="1076"/>
          <ac:spMkLst>
            <pc:docMk/>
            <pc:sldMk cId="3016305917" sldId="334"/>
            <ac:spMk id="33" creationId="{B3AC986C-957E-8A8C-F8AF-B459679B42D5}"/>
          </ac:spMkLst>
        </pc:spChg>
        <pc:grpChg chg="add mod">
          <ac:chgData name="준형 김" userId="293144a243dbb135" providerId="LiveId" clId="{A70522B6-10F8-43FB-93AA-3DD00259491E}" dt="2025-01-06T04:38:57.363" v="29741" actId="1076"/>
          <ac:grpSpMkLst>
            <pc:docMk/>
            <pc:sldMk cId="3016305917" sldId="334"/>
            <ac:grpSpMk id="15" creationId="{3C927B33-2073-9432-6568-978ED489B1A7}"/>
          </ac:grpSpMkLst>
        </pc:grpChg>
        <pc:grpChg chg="add mod ord">
          <ac:chgData name="준형 김" userId="293144a243dbb135" providerId="LiveId" clId="{A70522B6-10F8-43FB-93AA-3DD00259491E}" dt="2025-01-06T04:39:14.174" v="29743" actId="166"/>
          <ac:grpSpMkLst>
            <pc:docMk/>
            <pc:sldMk cId="3016305917" sldId="334"/>
            <ac:grpSpMk id="17" creationId="{11F1B14D-E00E-A6F9-A169-1473499EE3C7}"/>
          </ac:grpSpMkLst>
        </pc:grpChg>
        <pc:grpChg chg="add mod">
          <ac:chgData name="준형 김" userId="293144a243dbb135" providerId="LiveId" clId="{A70522B6-10F8-43FB-93AA-3DD00259491E}" dt="2025-01-06T04:38:46.799" v="29740" actId="164"/>
          <ac:grpSpMkLst>
            <pc:docMk/>
            <pc:sldMk cId="3016305917" sldId="334"/>
            <ac:grpSpMk id="25" creationId="{4D65F977-9A14-765A-B570-DAAB622BDCA6}"/>
          </ac:grpSpMkLst>
        </pc:grpChg>
        <pc:grpChg chg="add mod">
          <ac:chgData name="준형 김" userId="293144a243dbb135" providerId="LiveId" clId="{A70522B6-10F8-43FB-93AA-3DD00259491E}" dt="2024-12-28T06:18:51.805" v="17807" actId="571"/>
          <ac:grpSpMkLst>
            <pc:docMk/>
            <pc:sldMk cId="3016305917" sldId="334"/>
            <ac:grpSpMk id="27" creationId="{DF8597C5-B953-3C19-A4D9-BFC90861F571}"/>
          </ac:grpSpMkLst>
        </pc:grpChg>
        <pc:grpChg chg="add mod">
          <ac:chgData name="준형 김" userId="293144a243dbb135" providerId="LiveId" clId="{A70522B6-10F8-43FB-93AA-3DD00259491E}" dt="2024-12-28T06:10:09.905" v="17799" actId="164"/>
          <ac:grpSpMkLst>
            <pc:docMk/>
            <pc:sldMk cId="3016305917" sldId="334"/>
            <ac:grpSpMk id="28" creationId="{641B3F99-34E6-8B40-F961-72FAC697AEBD}"/>
          </ac:grpSpMkLst>
        </pc:grpChg>
        <pc:grpChg chg="add mod">
          <ac:chgData name="준형 김" userId="293144a243dbb135" providerId="LiveId" clId="{A70522B6-10F8-43FB-93AA-3DD00259491E}" dt="2025-01-06T04:38:36.631" v="29739" actId="164"/>
          <ac:grpSpMkLst>
            <pc:docMk/>
            <pc:sldMk cId="3016305917" sldId="334"/>
            <ac:grpSpMk id="35" creationId="{8DC5E792-E88C-581D-88BA-8A3B85FE443B}"/>
          </ac:grpSpMkLst>
        </pc:grpChg>
        <pc:picChg chg="add mod">
          <ac:chgData name="준형 김" userId="293144a243dbb135" providerId="LiveId" clId="{A70522B6-10F8-43FB-93AA-3DD00259491E}" dt="2024-12-28T06:18:51.805" v="17807" actId="571"/>
          <ac:picMkLst>
            <pc:docMk/>
            <pc:sldMk cId="3016305917" sldId="334"/>
            <ac:picMk id="14" creationId="{490532D1-FF79-9B9A-A827-F645F75B7A0A}"/>
          </ac:picMkLst>
        </pc:picChg>
        <pc:picChg chg="add mod">
          <ac:chgData name="준형 김" userId="293144a243dbb135" providerId="LiveId" clId="{A70522B6-10F8-43FB-93AA-3DD00259491E}" dt="2024-12-28T06:18:51.805" v="17807" actId="571"/>
          <ac:picMkLst>
            <pc:docMk/>
            <pc:sldMk cId="3016305917" sldId="334"/>
            <ac:picMk id="16" creationId="{0B912F1D-C26A-BE67-87AB-13EAE955F217}"/>
          </ac:picMkLst>
        </pc:picChg>
        <pc:picChg chg="add mod">
          <ac:chgData name="준형 김" userId="293144a243dbb135" providerId="LiveId" clId="{A70522B6-10F8-43FB-93AA-3DD00259491E}" dt="2024-12-28T06:10:09.905" v="17799" actId="164"/>
          <ac:picMkLst>
            <pc:docMk/>
            <pc:sldMk cId="3016305917" sldId="334"/>
            <ac:picMk id="18" creationId="{673104F1-CD0A-9628-D595-3ED29FDA7BF8}"/>
          </ac:picMkLst>
        </pc:picChg>
        <pc:picChg chg="add mod">
          <ac:chgData name="준형 김" userId="293144a243dbb135" providerId="LiveId" clId="{A70522B6-10F8-43FB-93AA-3DD00259491E}" dt="2024-12-28T06:10:09.905" v="17799" actId="164"/>
          <ac:picMkLst>
            <pc:docMk/>
            <pc:sldMk cId="3016305917" sldId="334"/>
            <ac:picMk id="20" creationId="{F1699A05-E5E0-4104-900E-B581215487A6}"/>
          </ac:picMkLst>
        </pc:picChg>
        <pc:cxnChg chg="add mod">
          <ac:chgData name="준형 김" userId="293144a243dbb135" providerId="LiveId" clId="{A70522B6-10F8-43FB-93AA-3DD00259491E}" dt="2025-01-06T04:38:36.631" v="29739" actId="164"/>
          <ac:cxnSpMkLst>
            <pc:docMk/>
            <pc:sldMk cId="3016305917" sldId="334"/>
            <ac:cxnSpMk id="12" creationId="{860B86B2-AEDA-F989-E5E4-3A826AC899CA}"/>
          </ac:cxnSpMkLst>
        </pc:cxnChg>
      </pc:sldChg>
      <pc:sldChg chg="addSp delSp modSp new mod ord modAnim">
        <pc:chgData name="준형 김" userId="293144a243dbb135" providerId="LiveId" clId="{A70522B6-10F8-43FB-93AA-3DD00259491E}" dt="2025-01-04T06:28:02.499" v="27815"/>
        <pc:sldMkLst>
          <pc:docMk/>
          <pc:sldMk cId="2925434176" sldId="335"/>
        </pc:sldMkLst>
        <pc:spChg chg="mod">
          <ac:chgData name="준형 김" userId="293144a243dbb135" providerId="LiveId" clId="{A70522B6-10F8-43FB-93AA-3DD00259491E}" dt="2024-12-28T07:52:19.085" v="18044" actId="122"/>
          <ac:spMkLst>
            <pc:docMk/>
            <pc:sldMk cId="2925434176" sldId="335"/>
            <ac:spMk id="2" creationId="{75D196A3-0E9C-EA6A-C915-8DC289BC3F6E}"/>
          </ac:spMkLst>
        </pc:spChg>
        <pc:spChg chg="mod">
          <ac:chgData name="준형 김" userId="293144a243dbb135" providerId="LiveId" clId="{A70522B6-10F8-43FB-93AA-3DD00259491E}" dt="2024-12-28T07:44:17.989" v="17934" actId="12788"/>
          <ac:spMkLst>
            <pc:docMk/>
            <pc:sldMk cId="2925434176" sldId="335"/>
            <ac:spMk id="66" creationId="{94E9EF51-E1FE-273E-A6DC-1F0FA9E9E79A}"/>
          </ac:spMkLst>
        </pc:spChg>
        <pc:spChg chg="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74" creationId="{6A8889EE-89DD-BEF3-E4F5-2FB731B483E4}"/>
          </ac:spMkLst>
        </pc:spChg>
        <pc:spChg chg="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76" creationId="{F0C21E72-39F1-06A7-C76F-63FDF5D3D3AC}"/>
          </ac:spMkLst>
        </pc:spChg>
        <pc:spChg chg="mod ord">
          <ac:chgData name="준형 김" userId="293144a243dbb135" providerId="LiveId" clId="{A70522B6-10F8-43FB-93AA-3DD00259491E}" dt="2024-12-28T07:48:00.483" v="17957" actId="1076"/>
          <ac:spMkLst>
            <pc:docMk/>
            <pc:sldMk cId="2925434176" sldId="335"/>
            <ac:spMk id="77" creationId="{D8940A5C-E9E7-12C2-FDB9-01C92E483FF5}"/>
          </ac:spMkLst>
        </pc:spChg>
        <pc:spChg chg="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79" creationId="{5410001B-2212-B74F-1269-079290AA6BEF}"/>
          </ac:spMkLst>
        </pc:spChg>
        <pc:spChg chg="mod ord">
          <ac:chgData name="준형 김" userId="293144a243dbb135" providerId="LiveId" clId="{A70522B6-10F8-43FB-93AA-3DD00259491E}" dt="2024-12-28T07:48:05.867" v="17958" actId="1076"/>
          <ac:spMkLst>
            <pc:docMk/>
            <pc:sldMk cId="2925434176" sldId="335"/>
            <ac:spMk id="83" creationId="{5742B7AB-AEDC-7D98-4574-D52A2D54097B}"/>
          </ac:spMkLst>
        </pc:spChg>
        <pc:spChg chg="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84" creationId="{93F23897-066E-E418-DA7F-DA263513CAC4}"/>
          </ac:spMkLst>
        </pc:spChg>
        <pc:spChg chg="mod">
          <ac:chgData name="준형 김" userId="293144a243dbb135" providerId="LiveId" clId="{A70522B6-10F8-43FB-93AA-3DD00259491E}" dt="2024-12-28T07:44:13.838" v="17933" actId="12788"/>
          <ac:spMkLst>
            <pc:docMk/>
            <pc:sldMk cId="2925434176" sldId="335"/>
            <ac:spMk id="85" creationId="{A35BEAFA-33F4-5362-2903-597135469253}"/>
          </ac:spMkLst>
        </pc:spChg>
        <pc:spChg chg="mo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86" creationId="{FD89EE39-898D-69F6-2B6F-35EE97AFA63B}"/>
          </ac:spMkLst>
        </pc:spChg>
        <pc:spChg chg="add 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89" creationId="{0979E390-9942-59D7-74AC-92366B68FC64}"/>
          </ac:spMkLst>
        </pc:spChg>
        <pc:spChg chg="add mod ord">
          <ac:chgData name="준형 김" userId="293144a243dbb135" providerId="LiveId" clId="{A70522B6-10F8-43FB-93AA-3DD00259491E}" dt="2024-12-28T07:48:00.483" v="17957" actId="1076"/>
          <ac:spMkLst>
            <pc:docMk/>
            <pc:sldMk cId="2925434176" sldId="335"/>
            <ac:spMk id="90" creationId="{75E5BC72-61B8-47C2-5058-F38E8B75885C}"/>
          </ac:spMkLst>
        </pc:spChg>
        <pc:spChg chg="add mod or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91" creationId="{DA075A6A-AE6E-EF40-2462-3B9195D911AE}"/>
          </ac:spMkLst>
        </pc:spChg>
        <pc:spChg chg="add mo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92" creationId="{3B90EE49-B5AF-7C2B-0602-22074968C309}"/>
          </ac:spMkLst>
        </pc:spChg>
        <pc:spChg chg="add mo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93" creationId="{A5966145-7DF0-B8C2-04E0-AFE85B2051FB}"/>
          </ac:spMkLst>
        </pc:spChg>
        <pc:spChg chg="add mod">
          <ac:chgData name="준형 김" userId="293144a243dbb135" providerId="LiveId" clId="{A70522B6-10F8-43FB-93AA-3DD00259491E}" dt="2024-12-28T07:48:00.483" v="17957" actId="1076"/>
          <ac:spMkLst>
            <pc:docMk/>
            <pc:sldMk cId="2925434176" sldId="335"/>
            <ac:spMk id="94" creationId="{F53851BE-9BEC-89E7-99C1-7CC7FC48DFF2}"/>
          </ac:spMkLst>
        </pc:spChg>
        <pc:spChg chg="add mod">
          <ac:chgData name="준형 김" userId="293144a243dbb135" providerId="LiveId" clId="{A70522B6-10F8-43FB-93AA-3DD00259491E}" dt="2024-12-28T07:51:33.974" v="18013" actId="164"/>
          <ac:spMkLst>
            <pc:docMk/>
            <pc:sldMk cId="2925434176" sldId="335"/>
            <ac:spMk id="95" creationId="{AA8D06C7-9A74-8018-04CE-445721677356}"/>
          </ac:spMkLst>
        </pc:spChg>
        <pc:spChg chg="add mod ord">
          <ac:chgData name="준형 김" userId="293144a243dbb135" providerId="LiveId" clId="{A70522B6-10F8-43FB-93AA-3DD00259491E}" dt="2025-01-02T04:43:02.426" v="27368" actId="14100"/>
          <ac:spMkLst>
            <pc:docMk/>
            <pc:sldMk cId="2925434176" sldId="335"/>
            <ac:spMk id="713" creationId="{3FB86DED-A18E-0594-80B5-95B1305F2C96}"/>
          </ac:spMkLst>
        </pc:spChg>
        <pc:grpChg chg="mod">
          <ac:chgData name="준형 김" userId="293144a243dbb135" providerId="LiveId" clId="{A70522B6-10F8-43FB-93AA-3DD00259491E}" dt="2024-12-28T08:02:20.803" v="18106" actId="164"/>
          <ac:grpSpMkLst>
            <pc:docMk/>
            <pc:sldMk cId="2925434176" sldId="335"/>
            <ac:grpSpMk id="193" creationId="{1CFAC275-B8C3-EFF7-D536-0FECD1B4C747}"/>
          </ac:grpSpMkLst>
        </pc:grpChg>
        <pc:grpChg chg="add mod">
          <ac:chgData name="준형 김" userId="293144a243dbb135" providerId="LiveId" clId="{A70522B6-10F8-43FB-93AA-3DD00259491E}" dt="2024-12-28T08:02:20.803" v="18106" actId="164"/>
          <ac:grpSpMkLst>
            <pc:docMk/>
            <pc:sldMk cId="2925434176" sldId="335"/>
            <ac:grpSpMk id="416" creationId="{F64FDA62-5C90-EA5E-D75F-EBC424F5BBCC}"/>
          </ac:grpSpMkLst>
        </pc:grpChg>
        <pc:grpChg chg="add mod">
          <ac:chgData name="준형 김" userId="293144a243dbb135" providerId="LiveId" clId="{A70522B6-10F8-43FB-93AA-3DD00259491E}" dt="2025-01-02T04:35:29.009" v="27344" actId="164"/>
          <ac:grpSpMkLst>
            <pc:docMk/>
            <pc:sldMk cId="2925434176" sldId="335"/>
            <ac:grpSpMk id="710" creationId="{FDA45E14-4F3E-FFB9-9B8B-1EF7DF37AFC3}"/>
          </ac:grpSpMkLst>
        </pc:grpChg>
        <pc:grpChg chg="add mod">
          <ac:chgData name="준형 김" userId="293144a243dbb135" providerId="LiveId" clId="{A70522B6-10F8-43FB-93AA-3DD00259491E}" dt="2025-01-03T04:06:58.940" v="27774" actId="1076"/>
          <ac:grpSpMkLst>
            <pc:docMk/>
            <pc:sldMk cId="2925434176" sldId="335"/>
            <ac:grpSpMk id="714" creationId="{8D335A2A-A53D-4917-06DE-8CC51D5767CB}"/>
          </ac:grpSpMkLst>
        </pc:grpChg>
        <pc:picChg chg="add mod topLvl">
          <ac:chgData name="준형 김" userId="293144a243dbb135" providerId="LiveId" clId="{A70522B6-10F8-43FB-93AA-3DD00259491E}" dt="2025-01-03T04:06:39.739" v="27772" actId="207"/>
          <ac:picMkLst>
            <pc:docMk/>
            <pc:sldMk cId="2925434176" sldId="335"/>
            <ac:picMk id="196" creationId="{4FC77CD3-1D2A-62DD-88CA-D135C1766A3E}"/>
          </ac:picMkLst>
        </pc:picChg>
        <pc:picChg chg="add mod topLvl">
          <ac:chgData name="준형 김" userId="293144a243dbb135" providerId="LiveId" clId="{A70522B6-10F8-43FB-93AA-3DD00259491E}" dt="2025-01-03T04:06:45.212" v="27773" actId="207"/>
          <ac:picMkLst>
            <pc:docMk/>
            <pc:sldMk cId="2925434176" sldId="335"/>
            <ac:picMk id="197" creationId="{C78567E5-EF97-1630-22F5-ACA5D13712BB}"/>
          </ac:picMkLst>
        </pc:picChg>
        <pc:picChg chg="add mod">
          <ac:chgData name="준형 김" userId="293144a243dbb135" providerId="LiveId" clId="{A70522B6-10F8-43FB-93AA-3DD00259491E}" dt="2025-01-02T04:35:29.009" v="27344" actId="164"/>
          <ac:picMkLst>
            <pc:docMk/>
            <pc:sldMk cId="2925434176" sldId="335"/>
            <ac:picMk id="709" creationId="{360B67CC-4FC1-C6D1-8AFA-D346462804EC}"/>
          </ac:picMkLst>
        </pc:picChg>
        <pc:picChg chg="add mod">
          <ac:chgData name="준형 김" userId="293144a243dbb135" providerId="LiveId" clId="{A70522B6-10F8-43FB-93AA-3DD00259491E}" dt="2025-01-02T04:42:40.013" v="27366" actId="164"/>
          <ac:picMkLst>
            <pc:docMk/>
            <pc:sldMk cId="2925434176" sldId="335"/>
            <ac:picMk id="712" creationId="{2D695ABF-D4CB-5BC1-A5E2-9E1B3A952063}"/>
          </ac:picMkLst>
        </pc:picChg>
      </pc:sldChg>
      <pc:sldChg chg="addSp delSp modSp add mod">
        <pc:chgData name="준형 김" userId="293144a243dbb135" providerId="LiveId" clId="{A70522B6-10F8-43FB-93AA-3DD00259491E}" dt="2025-01-08T05:23:21.332" v="29754" actId="478"/>
        <pc:sldMkLst>
          <pc:docMk/>
          <pc:sldMk cId="1406667742" sldId="336"/>
        </pc:sldMkLst>
        <pc:spChg chg="mod">
          <ac:chgData name="준형 김" userId="293144a243dbb135" providerId="LiveId" clId="{A70522B6-10F8-43FB-93AA-3DD00259491E}" dt="2024-12-28T09:53:50.588" v="18945"/>
          <ac:spMkLst>
            <pc:docMk/>
            <pc:sldMk cId="1406667742" sldId="336"/>
            <ac:spMk id="2" creationId="{020DF84A-D80B-B434-CEDB-9677B58EC89D}"/>
          </ac:spMkLst>
        </pc:spChg>
        <pc:spChg chg="mod">
          <ac:chgData name="준형 김" userId="293144a243dbb135" providerId="LiveId" clId="{A70522B6-10F8-43FB-93AA-3DD00259491E}" dt="2025-01-06T02:32:36.955" v="29488"/>
          <ac:spMkLst>
            <pc:docMk/>
            <pc:sldMk cId="1406667742" sldId="336"/>
            <ac:spMk id="3" creationId="{1AE0675A-459A-22DC-D6E3-3FE91DABA8FD}"/>
          </ac:spMkLst>
        </pc:spChg>
        <pc:spChg chg="mod topLvl">
          <ac:chgData name="준형 김" userId="293144a243dbb135" providerId="LiveId" clId="{A70522B6-10F8-43FB-93AA-3DD00259491E}" dt="2025-01-08T05:23:19.017" v="29753" actId="14100"/>
          <ac:spMkLst>
            <pc:docMk/>
            <pc:sldMk cId="1406667742" sldId="336"/>
            <ac:spMk id="5" creationId="{BDFE422A-FB35-EBD1-0F6F-7A7AC4F237C8}"/>
          </ac:spMkLst>
        </pc:spChg>
        <pc:picChg chg="add mod">
          <ac:chgData name="준형 김" userId="293144a243dbb135" providerId="LiveId" clId="{A70522B6-10F8-43FB-93AA-3DD00259491E}" dt="2024-12-29T11:58:14.735" v="23041"/>
          <ac:picMkLst>
            <pc:docMk/>
            <pc:sldMk cId="1406667742" sldId="336"/>
            <ac:picMk id="13" creationId="{415E5DEC-185F-541B-4151-AFB6F569F6BC}"/>
          </ac:picMkLst>
        </pc:picChg>
        <pc:picChg chg="add mod">
          <ac:chgData name="준형 김" userId="293144a243dbb135" providerId="LiveId" clId="{A70522B6-10F8-43FB-93AA-3DD00259491E}" dt="2025-01-08T05:21:57.409" v="29747" actId="14100"/>
          <ac:picMkLst>
            <pc:docMk/>
            <pc:sldMk cId="1406667742" sldId="336"/>
            <ac:picMk id="1026" creationId="{7FAD2F7C-8083-C1E7-EAFA-210DA776CACC}"/>
          </ac:picMkLst>
        </pc:picChg>
      </pc:sldChg>
      <pc:sldChg chg="addSp delSp modSp add mod">
        <pc:chgData name="준형 김" userId="293144a243dbb135" providerId="LiveId" clId="{A70522B6-10F8-43FB-93AA-3DD00259491E}" dt="2024-12-29T11:58:28.899" v="23046" actId="478"/>
        <pc:sldMkLst>
          <pc:docMk/>
          <pc:sldMk cId="1443854528" sldId="337"/>
        </pc:sldMkLst>
        <pc:spChg chg="mod">
          <ac:chgData name="준형 김" userId="293144a243dbb135" providerId="LiveId" clId="{A70522B6-10F8-43FB-93AA-3DD00259491E}" dt="2024-12-28T11:47:35.993" v="20758"/>
          <ac:spMkLst>
            <pc:docMk/>
            <pc:sldMk cId="1443854528" sldId="337"/>
            <ac:spMk id="2" creationId="{50EA1190-6774-9B6D-7754-7DA23EA7DB5A}"/>
          </ac:spMkLst>
        </pc:spChg>
        <pc:spChg chg="mod">
          <ac:chgData name="준형 김" userId="293144a243dbb135" providerId="LiveId" clId="{A70522B6-10F8-43FB-93AA-3DD00259491E}" dt="2024-12-29T04:25:13.038" v="21159" actId="403"/>
          <ac:spMkLst>
            <pc:docMk/>
            <pc:sldMk cId="1443854528" sldId="337"/>
            <ac:spMk id="3" creationId="{00A09360-9696-CBAF-C68D-F4F357D427B4}"/>
          </ac:spMkLst>
        </pc:spChg>
        <pc:picChg chg="add mod">
          <ac:chgData name="준형 김" userId="293144a243dbb135" providerId="LiveId" clId="{A70522B6-10F8-43FB-93AA-3DD00259491E}" dt="2024-12-29T11:58:27.360" v="23045" actId="14100"/>
          <ac:picMkLst>
            <pc:docMk/>
            <pc:sldMk cId="1443854528" sldId="337"/>
            <ac:picMk id="5122" creationId="{D3FF1FD6-C8E0-8EB9-2D2A-86D48C2FC7BA}"/>
          </ac:picMkLst>
        </pc:picChg>
      </pc:sldChg>
      <pc:sldChg chg="addSp delSp modSp add mod ord modTransition delAnim modAnim">
        <pc:chgData name="준형 김" userId="293144a243dbb135" providerId="LiveId" clId="{A70522B6-10F8-43FB-93AA-3DD00259491E}" dt="2025-01-06T02:40:21.045" v="29489"/>
        <pc:sldMkLst>
          <pc:docMk/>
          <pc:sldMk cId="1577233171" sldId="338"/>
        </pc:sldMkLst>
        <pc:spChg chg="mod">
          <ac:chgData name="준형 김" userId="293144a243dbb135" providerId="LiveId" clId="{A70522B6-10F8-43FB-93AA-3DD00259491E}" dt="2024-12-30T12:52:21.897" v="24073"/>
          <ac:spMkLst>
            <pc:docMk/>
            <pc:sldMk cId="1577233171" sldId="338"/>
            <ac:spMk id="2" creationId="{49A801C3-0219-414D-D7D5-D2A447ADF0BC}"/>
          </ac:spMkLst>
        </pc:spChg>
        <pc:spChg chg="mod">
          <ac:chgData name="준형 김" userId="293144a243dbb135" providerId="LiveId" clId="{A70522B6-10F8-43FB-93AA-3DD00259491E}" dt="2025-01-04T09:35:37.332" v="28392" actId="6549"/>
          <ac:spMkLst>
            <pc:docMk/>
            <pc:sldMk cId="1577233171" sldId="338"/>
            <ac:spMk id="3" creationId="{BA4934C3-35C2-A695-4CE3-136457C62735}"/>
          </ac:spMkLst>
        </pc:spChg>
        <pc:spChg chg="add mod">
          <ac:chgData name="준형 김" userId="293144a243dbb135" providerId="LiveId" clId="{A70522B6-10F8-43FB-93AA-3DD00259491E}" dt="2024-12-31T00:16:53.532" v="24197"/>
          <ac:spMkLst>
            <pc:docMk/>
            <pc:sldMk cId="1577233171" sldId="338"/>
            <ac:spMk id="7" creationId="{3DF5A163-C9FE-CCE7-5DE4-701F2D50CAEF}"/>
          </ac:spMkLst>
        </pc:spChg>
        <pc:spChg chg="mod">
          <ac:chgData name="준형 김" userId="293144a243dbb135" providerId="LiveId" clId="{A70522B6-10F8-43FB-93AA-3DD00259491E}" dt="2025-01-04T09:36:48.501" v="28434" actId="1076"/>
          <ac:spMkLst>
            <pc:docMk/>
            <pc:sldMk cId="1577233171" sldId="338"/>
            <ac:spMk id="13" creationId="{220EF87C-0FB7-4CA2-A457-430F91389042}"/>
          </ac:spMkLst>
        </pc:spChg>
        <pc:spChg chg="mod">
          <ac:chgData name="준형 김" userId="293144a243dbb135" providerId="LiveId" clId="{A70522B6-10F8-43FB-93AA-3DD00259491E}" dt="2025-01-04T09:37:30.445" v="28436" actId="14100"/>
          <ac:spMkLst>
            <pc:docMk/>
            <pc:sldMk cId="1577233171" sldId="338"/>
            <ac:spMk id="17" creationId="{342C6CB7-B40E-ED4F-4E0C-68D7613F5B26}"/>
          </ac:spMkLst>
        </pc:spChg>
        <pc:spChg chg="mod">
          <ac:chgData name="준형 김" userId="293144a243dbb135" providerId="LiveId" clId="{A70522B6-10F8-43FB-93AA-3DD00259491E}" dt="2025-01-04T09:36:45.956" v="28433"/>
          <ac:spMkLst>
            <pc:docMk/>
            <pc:sldMk cId="1577233171" sldId="338"/>
            <ac:spMk id="19" creationId="{3C019561-66EC-25B1-D863-03D30974277A}"/>
          </ac:spMkLst>
        </pc:spChg>
        <pc:grpChg chg="add mod">
          <ac:chgData name="준형 김" userId="293144a243dbb135" providerId="LiveId" clId="{A70522B6-10F8-43FB-93AA-3DD00259491E}" dt="2025-01-04T09:36:55.621" v="28435" actId="14100"/>
          <ac:grpSpMkLst>
            <pc:docMk/>
            <pc:sldMk cId="1577233171" sldId="338"/>
            <ac:grpSpMk id="11" creationId="{FD0962D1-7284-33B5-2F7C-32BD5E571904}"/>
          </ac:grpSpMkLst>
        </pc:grpChg>
        <pc:grpChg chg="add mod">
          <ac:chgData name="준형 김" userId="293144a243dbb135" providerId="LiveId" clId="{A70522B6-10F8-43FB-93AA-3DD00259491E}" dt="2025-01-04T09:36:24.632" v="28423"/>
          <ac:grpSpMkLst>
            <pc:docMk/>
            <pc:sldMk cId="1577233171" sldId="338"/>
            <ac:grpSpMk id="16" creationId="{CDEA8D6B-B470-B46E-196C-24282011F4DE}"/>
          </ac:grpSpMkLst>
        </pc:grpChg>
        <pc:picChg chg="add mod">
          <ac:chgData name="준형 김" userId="293144a243dbb135" providerId="LiveId" clId="{A70522B6-10F8-43FB-93AA-3DD00259491E}" dt="2024-12-29T11:58:46.810" v="23060"/>
          <ac:picMkLst>
            <pc:docMk/>
            <pc:sldMk cId="1577233171" sldId="338"/>
            <ac:picMk id="5" creationId="{95B74E30-10B6-F12D-9EEA-4605D9A318ED}"/>
          </ac:picMkLst>
        </pc:picChg>
        <pc:cxnChg chg="mod">
          <ac:chgData name="준형 김" userId="293144a243dbb135" providerId="LiveId" clId="{A70522B6-10F8-43FB-93AA-3DD00259491E}" dt="2025-01-04T09:36:48.501" v="28434" actId="1076"/>
          <ac:cxnSpMkLst>
            <pc:docMk/>
            <pc:sldMk cId="1577233171" sldId="338"/>
            <ac:cxnSpMk id="12" creationId="{D6B32F70-9060-3CCE-39EE-243AE5E36D6E}"/>
          </ac:cxnSpMkLst>
        </pc:cxnChg>
        <pc:cxnChg chg="mod">
          <ac:chgData name="준형 김" userId="293144a243dbb135" providerId="LiveId" clId="{A70522B6-10F8-43FB-93AA-3DD00259491E}" dt="2025-01-04T09:37:30.445" v="28436" actId="14100"/>
          <ac:cxnSpMkLst>
            <pc:docMk/>
            <pc:sldMk cId="1577233171" sldId="338"/>
            <ac:cxnSpMk id="18" creationId="{739E9D4C-9EE6-3F81-9A11-0AD571D33B69}"/>
          </ac:cxnSpMkLst>
        </pc:cxnChg>
      </pc:sldChg>
      <pc:sldChg chg="addSp delSp modSp add mod delAnim modAnim">
        <pc:chgData name="준형 김" userId="293144a243dbb135" providerId="LiveId" clId="{A70522B6-10F8-43FB-93AA-3DD00259491E}" dt="2025-01-04T09:46:53.331" v="28477"/>
        <pc:sldMkLst>
          <pc:docMk/>
          <pc:sldMk cId="1443505267" sldId="339"/>
        </pc:sldMkLst>
        <pc:spChg chg="mod">
          <ac:chgData name="준형 김" userId="293144a243dbb135" providerId="LiveId" clId="{A70522B6-10F8-43FB-93AA-3DD00259491E}" dt="2024-12-29T07:49:34.335" v="21735"/>
          <ac:spMkLst>
            <pc:docMk/>
            <pc:sldMk cId="1443505267" sldId="339"/>
            <ac:spMk id="2" creationId="{FD8205C2-F9A7-BA92-3EB7-B56C222AE3F1}"/>
          </ac:spMkLst>
        </pc:spChg>
        <pc:spChg chg="mod">
          <ac:chgData name="준형 김" userId="293144a243dbb135" providerId="LiveId" clId="{A70522B6-10F8-43FB-93AA-3DD00259491E}" dt="2024-12-30T12:54:47.233" v="24087" actId="20577"/>
          <ac:spMkLst>
            <pc:docMk/>
            <pc:sldMk cId="1443505267" sldId="339"/>
            <ac:spMk id="3" creationId="{29D71696-C179-0581-E9F7-9F7903D1756E}"/>
          </ac:spMkLst>
        </pc:spChg>
        <pc:spChg chg="add mod">
          <ac:chgData name="준형 김" userId="293144a243dbb135" providerId="LiveId" clId="{A70522B6-10F8-43FB-93AA-3DD00259491E}" dt="2024-12-31T00:17:08.428" v="24201"/>
          <ac:spMkLst>
            <pc:docMk/>
            <pc:sldMk cId="1443505267" sldId="339"/>
            <ac:spMk id="9" creationId="{1E274FE0-D5D1-23BF-E6D4-6997332BFBE1}"/>
          </ac:spMkLst>
        </pc:spChg>
        <pc:grpChg chg="add mod">
          <ac:chgData name="준형 김" userId="293144a243dbb135" providerId="LiveId" clId="{A70522B6-10F8-43FB-93AA-3DD00259491E}" dt="2025-01-04T09:46:49.363" v="28475" actId="164"/>
          <ac:grpSpMkLst>
            <pc:docMk/>
            <pc:sldMk cId="1443505267" sldId="339"/>
            <ac:grpSpMk id="14" creationId="{45D340BD-8096-7288-AA9A-65D66DB38984}"/>
          </ac:grpSpMkLst>
        </pc:grpChg>
        <pc:picChg chg="add mod">
          <ac:chgData name="준형 김" userId="293144a243dbb135" providerId="LiveId" clId="{A70522B6-10F8-43FB-93AA-3DD00259491E}" dt="2024-12-29T11:58:37.618" v="23052"/>
          <ac:picMkLst>
            <pc:docMk/>
            <pc:sldMk cId="1443505267" sldId="339"/>
            <ac:picMk id="7" creationId="{54BAF45A-203D-ABE6-AE3C-B568CFD48436}"/>
          </ac:picMkLst>
        </pc:picChg>
        <pc:picChg chg="add mod">
          <ac:chgData name="준형 김" userId="293144a243dbb135" providerId="LiveId" clId="{A70522B6-10F8-43FB-93AA-3DD00259491E}" dt="2025-01-04T09:46:49.363" v="28475" actId="164"/>
          <ac:picMkLst>
            <pc:docMk/>
            <pc:sldMk cId="1443505267" sldId="339"/>
            <ac:picMk id="11" creationId="{1C956411-72BA-9037-C765-4ACBCB638332}"/>
          </ac:picMkLst>
        </pc:picChg>
        <pc:cxnChg chg="add mod">
          <ac:chgData name="준형 김" userId="293144a243dbb135" providerId="LiveId" clId="{A70522B6-10F8-43FB-93AA-3DD00259491E}" dt="2025-01-04T09:45:28.678" v="28462" actId="13822"/>
          <ac:cxnSpMkLst>
            <pc:docMk/>
            <pc:sldMk cId="1443505267" sldId="339"/>
            <ac:cxnSpMk id="6" creationId="{B279A00F-3E57-3D07-CB86-D0AC77CD4B3D}"/>
          </ac:cxnSpMkLst>
        </pc:cxnChg>
        <pc:cxnChg chg="add mod">
          <ac:chgData name="준형 김" userId="293144a243dbb135" providerId="LiveId" clId="{A70522B6-10F8-43FB-93AA-3DD00259491E}" dt="2025-01-04T09:45:36.412" v="28464" actId="14100"/>
          <ac:cxnSpMkLst>
            <pc:docMk/>
            <pc:sldMk cId="1443505267" sldId="339"/>
            <ac:cxnSpMk id="8" creationId="{389FD738-04D4-2A06-A452-190D5B2C6A49}"/>
          </ac:cxnSpMkLst>
        </pc:cxnChg>
        <pc:cxnChg chg="add mod">
          <ac:chgData name="준형 김" userId="293144a243dbb135" providerId="LiveId" clId="{A70522B6-10F8-43FB-93AA-3DD00259491E}" dt="2025-01-04T09:46:49.363" v="28475" actId="164"/>
          <ac:cxnSpMkLst>
            <pc:docMk/>
            <pc:sldMk cId="1443505267" sldId="339"/>
            <ac:cxnSpMk id="12" creationId="{321111AE-93F5-CD52-FE1E-C62A6103F646}"/>
          </ac:cxnSpMkLst>
        </pc:cxnChg>
      </pc:sldChg>
      <pc:sldChg chg="addSp delSp modSp add del mod ord modAnim">
        <pc:chgData name="준형 김" userId="293144a243dbb135" providerId="LiveId" clId="{A70522B6-10F8-43FB-93AA-3DD00259491E}" dt="2025-01-04T09:45:00.812" v="28460"/>
        <pc:sldMkLst>
          <pc:docMk/>
          <pc:sldMk cId="689899273" sldId="340"/>
        </pc:sldMkLst>
        <pc:spChg chg="mod">
          <ac:chgData name="준형 김" userId="293144a243dbb135" providerId="LiveId" clId="{A70522B6-10F8-43FB-93AA-3DD00259491E}" dt="2024-12-29T10:10:31.428" v="21851" actId="20577"/>
          <ac:spMkLst>
            <pc:docMk/>
            <pc:sldMk cId="689899273" sldId="340"/>
            <ac:spMk id="2" creationId="{1DF2C7A0-9EFF-C873-790B-608C924D5177}"/>
          </ac:spMkLst>
        </pc:spChg>
        <pc:spChg chg="mod">
          <ac:chgData name="준형 김" userId="293144a243dbb135" providerId="LiveId" clId="{A70522B6-10F8-43FB-93AA-3DD00259491E}" dt="2024-12-30T12:54:16.783" v="24083" actId="20577"/>
          <ac:spMkLst>
            <pc:docMk/>
            <pc:sldMk cId="689899273" sldId="340"/>
            <ac:spMk id="3" creationId="{11673F7C-34E4-CBF1-B928-B9087007DCB2}"/>
          </ac:spMkLst>
        </pc:spChg>
        <pc:spChg chg="add mod">
          <ac:chgData name="준형 김" userId="293144a243dbb135" providerId="LiveId" clId="{A70522B6-10F8-43FB-93AA-3DD00259491E}" dt="2024-12-31T00:16:56.302" v="24199"/>
          <ac:spMkLst>
            <pc:docMk/>
            <pc:sldMk cId="689899273" sldId="340"/>
            <ac:spMk id="11" creationId="{825E3B0F-CFB3-9C45-C3CE-B00BDFC6524C}"/>
          </ac:spMkLst>
        </pc:spChg>
        <pc:grpChg chg="add mod">
          <ac:chgData name="준형 김" userId="293144a243dbb135" providerId="LiveId" clId="{A70522B6-10F8-43FB-93AA-3DD00259491E}" dt="2025-01-04T09:44:51.826" v="28458" actId="164"/>
          <ac:grpSpMkLst>
            <pc:docMk/>
            <pc:sldMk cId="689899273" sldId="340"/>
            <ac:grpSpMk id="9" creationId="{776DFADB-C375-CCEA-AE40-1530C3E940B5}"/>
          </ac:grpSpMkLst>
        </pc:grpChg>
        <pc:picChg chg="add mod">
          <ac:chgData name="준형 김" userId="293144a243dbb135" providerId="LiveId" clId="{A70522B6-10F8-43FB-93AA-3DD00259491E}" dt="2024-12-29T11:58:39.918" v="23054"/>
          <ac:picMkLst>
            <pc:docMk/>
            <pc:sldMk cId="689899273" sldId="340"/>
            <ac:picMk id="8" creationId="{A992FCB8-CF6D-3716-B88A-21D966461DBD}"/>
          </ac:picMkLst>
        </pc:picChg>
        <pc:picChg chg="add mod">
          <ac:chgData name="준형 김" userId="293144a243dbb135" providerId="LiveId" clId="{A70522B6-10F8-43FB-93AA-3DD00259491E}" dt="2025-01-04T09:44:51.826" v="28458" actId="164"/>
          <ac:picMkLst>
            <pc:docMk/>
            <pc:sldMk cId="689899273" sldId="340"/>
            <ac:picMk id="10" creationId="{E535B73E-760A-7C91-34CC-7CCA9B594A20}"/>
          </ac:picMkLst>
        </pc:picChg>
        <pc:cxnChg chg="add mod">
          <ac:chgData name="준형 김" userId="293144a243dbb135" providerId="LiveId" clId="{A70522B6-10F8-43FB-93AA-3DD00259491E}" dt="2025-01-04T09:44:51.826" v="28458" actId="164"/>
          <ac:cxnSpMkLst>
            <pc:docMk/>
            <pc:sldMk cId="689899273" sldId="340"/>
            <ac:cxnSpMk id="6" creationId="{D9DED6E8-FC1C-F942-0867-761D41518A9D}"/>
          </ac:cxnSpMkLst>
        </pc:cxnChg>
      </pc:sldChg>
      <pc:sldChg chg="addSp delSp modSp add mod modAnim">
        <pc:chgData name="준형 김" userId="293144a243dbb135" providerId="LiveId" clId="{A70522B6-10F8-43FB-93AA-3DD00259491E}" dt="2025-01-04T09:49:10.535" v="28501" actId="1037"/>
        <pc:sldMkLst>
          <pc:docMk/>
          <pc:sldMk cId="3669727683" sldId="341"/>
        </pc:sldMkLst>
        <pc:spChg chg="mod">
          <ac:chgData name="준형 김" userId="293144a243dbb135" providerId="LiveId" clId="{A70522B6-10F8-43FB-93AA-3DD00259491E}" dt="2024-12-29T10:37:13.765" v="21988"/>
          <ac:spMkLst>
            <pc:docMk/>
            <pc:sldMk cId="3669727683" sldId="341"/>
            <ac:spMk id="2" creationId="{794BFDD5-F14B-3DD5-F011-1DB2B33F78A4}"/>
          </ac:spMkLst>
        </pc:spChg>
        <pc:spChg chg="mod">
          <ac:chgData name="준형 김" userId="293144a243dbb135" providerId="LiveId" clId="{A70522B6-10F8-43FB-93AA-3DD00259491E}" dt="2024-12-30T12:41:09.025" v="23911"/>
          <ac:spMkLst>
            <pc:docMk/>
            <pc:sldMk cId="3669727683" sldId="341"/>
            <ac:spMk id="3" creationId="{9AB1FD88-D8D1-B0CE-5490-26F966A2EB37}"/>
          </ac:spMkLst>
        </pc:spChg>
        <pc:spChg chg="add mod">
          <ac:chgData name="준형 김" userId="293144a243dbb135" providerId="LiveId" clId="{A70522B6-10F8-43FB-93AA-3DD00259491E}" dt="2024-12-31T00:17:12.860" v="24203"/>
          <ac:spMkLst>
            <pc:docMk/>
            <pc:sldMk cId="3669727683" sldId="341"/>
            <ac:spMk id="8" creationId="{84EC61ED-9F32-CAF4-A05C-E27A545B4FF8}"/>
          </ac:spMkLst>
        </pc:spChg>
        <pc:grpChg chg="add mod">
          <ac:chgData name="준형 김" userId="293144a243dbb135" providerId="LiveId" clId="{A70522B6-10F8-43FB-93AA-3DD00259491E}" dt="2025-01-04T09:49:10.535" v="28501" actId="1037"/>
          <ac:grpSpMkLst>
            <pc:docMk/>
            <pc:sldMk cId="3669727683" sldId="341"/>
            <ac:grpSpMk id="9" creationId="{E13E0EEA-EF7B-F079-E2DA-A357115F0C95}"/>
          </ac:grpSpMkLst>
        </pc:grpChg>
        <pc:picChg chg="add mod">
          <ac:chgData name="준형 김" userId="293144a243dbb135" providerId="LiveId" clId="{A70522B6-10F8-43FB-93AA-3DD00259491E}" dt="2024-12-29T11:58:42.246" v="23056"/>
          <ac:picMkLst>
            <pc:docMk/>
            <pc:sldMk cId="3669727683" sldId="341"/>
            <ac:picMk id="6" creationId="{C7026C9C-F57B-03B8-B69A-EF9DE5BB0420}"/>
          </ac:picMkLst>
        </pc:picChg>
        <pc:picChg chg="mod">
          <ac:chgData name="준형 김" userId="293144a243dbb135" providerId="LiveId" clId="{A70522B6-10F8-43FB-93AA-3DD00259491E}" dt="2025-01-04T09:48:27.525" v="28492" actId="1076"/>
          <ac:picMkLst>
            <pc:docMk/>
            <pc:sldMk cId="3669727683" sldId="341"/>
            <ac:picMk id="10" creationId="{370B08BB-145F-7EE9-8B58-3AB10AC80E76}"/>
          </ac:picMkLst>
        </pc:picChg>
        <pc:cxnChg chg="add mod">
          <ac:chgData name="준형 김" userId="293144a243dbb135" providerId="LiveId" clId="{A70522B6-10F8-43FB-93AA-3DD00259491E}" dt="2025-01-04T09:47:49.596" v="28480" actId="14100"/>
          <ac:cxnSpMkLst>
            <pc:docMk/>
            <pc:sldMk cId="3669727683" sldId="341"/>
            <ac:cxnSpMk id="5" creationId="{CEA51436-D3E3-091F-FED4-096BB58505CC}"/>
          </ac:cxnSpMkLst>
        </pc:cxnChg>
        <pc:cxnChg chg="add mod">
          <ac:chgData name="준형 김" userId="293144a243dbb135" providerId="LiveId" clId="{A70522B6-10F8-43FB-93AA-3DD00259491E}" dt="2025-01-04T09:48:04.757" v="28487" actId="14100"/>
          <ac:cxnSpMkLst>
            <pc:docMk/>
            <pc:sldMk cId="3669727683" sldId="341"/>
            <ac:cxnSpMk id="7" creationId="{B39BD1A4-0814-59BE-A325-A468334A405E}"/>
          </ac:cxnSpMkLst>
        </pc:cxnChg>
        <pc:cxnChg chg="mod">
          <ac:chgData name="준형 김" userId="293144a243dbb135" providerId="LiveId" clId="{A70522B6-10F8-43FB-93AA-3DD00259491E}" dt="2025-01-04T09:48:52.708" v="28495" actId="14100"/>
          <ac:cxnSpMkLst>
            <pc:docMk/>
            <pc:sldMk cId="3669727683" sldId="341"/>
            <ac:cxnSpMk id="11" creationId="{A9F088CF-B9DC-E095-9D1D-DD13F5E9CEE7}"/>
          </ac:cxnSpMkLst>
        </pc:cxnChg>
      </pc:sldChg>
      <pc:sldChg chg="addSp delSp modSp add mod modAnim">
        <pc:chgData name="준형 김" userId="293144a243dbb135" providerId="LiveId" clId="{A70522B6-10F8-43FB-93AA-3DD00259491E}" dt="2025-01-04T09:50:55.405" v="28513" actId="14100"/>
        <pc:sldMkLst>
          <pc:docMk/>
          <pc:sldMk cId="4145894694" sldId="342"/>
        </pc:sldMkLst>
        <pc:spChg chg="mod">
          <ac:chgData name="준형 김" userId="293144a243dbb135" providerId="LiveId" clId="{A70522B6-10F8-43FB-93AA-3DD00259491E}" dt="2024-12-29T10:39:24.843" v="22043" actId="20577"/>
          <ac:spMkLst>
            <pc:docMk/>
            <pc:sldMk cId="4145894694" sldId="342"/>
            <ac:spMk id="2" creationId="{4FB676A8-9814-ABB1-C83D-E760D201B267}"/>
          </ac:spMkLst>
        </pc:spChg>
        <pc:spChg chg="mod">
          <ac:chgData name="준형 김" userId="293144a243dbb135" providerId="LiveId" clId="{A70522B6-10F8-43FB-93AA-3DD00259491E}" dt="2024-12-30T12:56:18.339" v="24104"/>
          <ac:spMkLst>
            <pc:docMk/>
            <pc:sldMk cId="4145894694" sldId="342"/>
            <ac:spMk id="3" creationId="{B7057DFA-E947-8719-C20E-16D807FC23BF}"/>
          </ac:spMkLst>
        </pc:spChg>
        <pc:spChg chg="add mod">
          <ac:chgData name="준형 김" userId="293144a243dbb135" providerId="LiveId" clId="{A70522B6-10F8-43FB-93AA-3DD00259491E}" dt="2024-12-31T00:17:15.996" v="24205"/>
          <ac:spMkLst>
            <pc:docMk/>
            <pc:sldMk cId="4145894694" sldId="342"/>
            <ac:spMk id="7" creationId="{995252EC-9EA2-5106-3A8D-EF255AD78538}"/>
          </ac:spMkLst>
        </pc:spChg>
        <pc:grpChg chg="add mod">
          <ac:chgData name="준형 김" userId="293144a243dbb135" providerId="LiveId" clId="{A70522B6-10F8-43FB-93AA-3DD00259491E}" dt="2025-01-04T09:50:51.043" v="28512" actId="14100"/>
          <ac:grpSpMkLst>
            <pc:docMk/>
            <pc:sldMk cId="4145894694" sldId="342"/>
            <ac:grpSpMk id="9" creationId="{4121DD26-AE0F-8655-26FE-C744B995EF5E}"/>
          </ac:grpSpMkLst>
        </pc:grpChg>
        <pc:picChg chg="add mod">
          <ac:chgData name="준형 김" userId="293144a243dbb135" providerId="LiveId" clId="{A70522B6-10F8-43FB-93AA-3DD00259491E}" dt="2024-12-29T11:58:44.368" v="23058"/>
          <ac:picMkLst>
            <pc:docMk/>
            <pc:sldMk cId="4145894694" sldId="342"/>
            <ac:picMk id="5" creationId="{8BA9B219-698B-8091-2285-911A8BACBF2B}"/>
          </ac:picMkLst>
        </pc:picChg>
        <pc:picChg chg="mod">
          <ac:chgData name="준형 김" userId="293144a243dbb135" providerId="LiveId" clId="{A70522B6-10F8-43FB-93AA-3DD00259491E}" dt="2025-01-04T09:50:03.381" v="28502"/>
          <ac:picMkLst>
            <pc:docMk/>
            <pc:sldMk cId="4145894694" sldId="342"/>
            <ac:picMk id="10" creationId="{FFF37D47-6048-7D55-F403-1526163596E6}"/>
          </ac:picMkLst>
        </pc:picChg>
        <pc:cxnChg chg="add mod">
          <ac:chgData name="준형 김" userId="293144a243dbb135" providerId="LiveId" clId="{A70522B6-10F8-43FB-93AA-3DD00259491E}" dt="2025-01-04T09:50:13.084" v="28504" actId="14100"/>
          <ac:cxnSpMkLst>
            <pc:docMk/>
            <pc:sldMk cId="4145894694" sldId="342"/>
            <ac:cxnSpMk id="6" creationId="{E61122C8-585A-19F0-560B-4186649EF903}"/>
          </ac:cxnSpMkLst>
        </pc:cxnChg>
        <pc:cxnChg chg="add mod">
          <ac:chgData name="준형 김" userId="293144a243dbb135" providerId="LiveId" clId="{A70522B6-10F8-43FB-93AA-3DD00259491E}" dt="2025-01-04T09:50:18.733" v="28506" actId="14100"/>
          <ac:cxnSpMkLst>
            <pc:docMk/>
            <pc:sldMk cId="4145894694" sldId="342"/>
            <ac:cxnSpMk id="8" creationId="{3FA5FE09-4897-8C45-18AB-73105AB27017}"/>
          </ac:cxnSpMkLst>
        </pc:cxnChg>
        <pc:cxnChg chg="mod">
          <ac:chgData name="준형 김" userId="293144a243dbb135" providerId="LiveId" clId="{A70522B6-10F8-43FB-93AA-3DD00259491E}" dt="2025-01-04T09:50:55.405" v="28513" actId="14100"/>
          <ac:cxnSpMkLst>
            <pc:docMk/>
            <pc:sldMk cId="4145894694" sldId="342"/>
            <ac:cxnSpMk id="11" creationId="{C64B4486-095E-A8CF-2C8B-73B79A9B4F0F}"/>
          </ac:cxnSpMkLst>
        </pc:cxnChg>
        <pc:cxnChg chg="add mod">
          <ac:chgData name="준형 김" userId="293144a243dbb135" providerId="LiveId" clId="{A70522B6-10F8-43FB-93AA-3DD00259491E}" dt="2025-01-04T09:50:26.069" v="28508" actId="14100"/>
          <ac:cxnSpMkLst>
            <pc:docMk/>
            <pc:sldMk cId="4145894694" sldId="342"/>
            <ac:cxnSpMk id="14" creationId="{8012DDD3-2064-88CE-9703-4718B6E14E52}"/>
          </ac:cxnSpMkLst>
        </pc:cxnChg>
      </pc:sldChg>
      <pc:sldChg chg="addSp delSp modSp new del mod chgLayout">
        <pc:chgData name="준형 김" userId="293144a243dbb135" providerId="LiveId" clId="{A70522B6-10F8-43FB-93AA-3DD00259491E}" dt="2024-12-29T11:08:28.232" v="22319" actId="47"/>
        <pc:sldMkLst>
          <pc:docMk/>
          <pc:sldMk cId="1159621680" sldId="343"/>
        </pc:sldMkLst>
      </pc:sldChg>
      <pc:sldChg chg="add del">
        <pc:chgData name="준형 김" userId="293144a243dbb135" providerId="LiveId" clId="{A70522B6-10F8-43FB-93AA-3DD00259491E}" dt="2024-12-29T10:39:08.374" v="22016"/>
        <pc:sldMkLst>
          <pc:docMk/>
          <pc:sldMk cId="1530673131" sldId="343"/>
        </pc:sldMkLst>
      </pc:sldChg>
      <pc:sldChg chg="addSp delSp modSp add del mod modClrScheme delAnim modAnim chgLayout">
        <pc:chgData name="준형 김" userId="293144a243dbb135" providerId="LiveId" clId="{A70522B6-10F8-43FB-93AA-3DD00259491E}" dt="2025-01-08T08:30:58.101" v="30226" actId="47"/>
        <pc:sldMkLst>
          <pc:docMk/>
          <pc:sldMk cId="2552189823" sldId="344"/>
        </pc:sldMkLst>
      </pc:sldChg>
      <pc:sldChg chg="addSp delSp modSp add del mod">
        <pc:chgData name="준형 김" userId="293144a243dbb135" providerId="LiveId" clId="{A70522B6-10F8-43FB-93AA-3DD00259491E}" dt="2024-12-31T00:28:32.241" v="24325" actId="47"/>
        <pc:sldMkLst>
          <pc:docMk/>
          <pc:sldMk cId="3878461065" sldId="345"/>
        </pc:sldMkLst>
      </pc:sldChg>
      <pc:sldChg chg="addSp delSp modSp add del mod">
        <pc:chgData name="준형 김" userId="293144a243dbb135" providerId="LiveId" clId="{A70522B6-10F8-43FB-93AA-3DD00259491E}" dt="2025-01-01T06:45:55.346" v="24810" actId="47"/>
        <pc:sldMkLst>
          <pc:docMk/>
          <pc:sldMk cId="124569324" sldId="346"/>
        </pc:sldMkLst>
      </pc:sldChg>
      <pc:sldChg chg="modSp new del mod">
        <pc:chgData name="준형 김" userId="293144a243dbb135" providerId="LiveId" clId="{A70522B6-10F8-43FB-93AA-3DD00259491E}" dt="2024-12-29T11:33:05.884" v="22609" actId="47"/>
        <pc:sldMkLst>
          <pc:docMk/>
          <pc:sldMk cId="2109167837" sldId="346"/>
        </pc:sldMkLst>
      </pc:sldChg>
      <pc:sldChg chg="modSp add del mod">
        <pc:chgData name="준형 김" userId="293144a243dbb135" providerId="LiveId" clId="{A70522B6-10F8-43FB-93AA-3DD00259491E}" dt="2024-12-30T06:00:14.845" v="23676" actId="2696"/>
        <pc:sldMkLst>
          <pc:docMk/>
          <pc:sldMk cId="2205339996" sldId="346"/>
        </pc:sldMkLst>
      </pc:sldChg>
      <pc:sldChg chg="modSp new mod">
        <pc:chgData name="준형 김" userId="293144a243dbb135" providerId="LiveId" clId="{A70522B6-10F8-43FB-93AA-3DD00259491E}" dt="2025-01-01T07:58:38.579" v="25230" actId="20577"/>
        <pc:sldMkLst>
          <pc:docMk/>
          <pc:sldMk cId="1768541011" sldId="347"/>
        </pc:sldMkLst>
        <pc:spChg chg="mod">
          <ac:chgData name="준형 김" userId="293144a243dbb135" providerId="LiveId" clId="{A70522B6-10F8-43FB-93AA-3DD00259491E}" dt="2025-01-01T07:58:38.579" v="25230" actId="20577"/>
          <ac:spMkLst>
            <pc:docMk/>
            <pc:sldMk cId="1768541011" sldId="347"/>
            <ac:spMk id="2" creationId="{2291361C-8052-5E13-6643-5536B4A506F9}"/>
          </ac:spMkLst>
        </pc:spChg>
        <pc:spChg chg="mod">
          <ac:chgData name="준형 김" userId="293144a243dbb135" providerId="LiveId" clId="{A70522B6-10F8-43FB-93AA-3DD00259491E}" dt="2024-12-30T00:25:37.869" v="23173" actId="20577"/>
          <ac:spMkLst>
            <pc:docMk/>
            <pc:sldMk cId="1768541011" sldId="347"/>
            <ac:spMk id="3" creationId="{DB6725E4-40F1-24CA-F2A4-B0614277BA91}"/>
          </ac:spMkLst>
        </pc:spChg>
      </pc:sldChg>
      <pc:sldChg chg="addSp delSp modSp new del mod modClrScheme chgLayout">
        <pc:chgData name="준형 김" userId="293144a243dbb135" providerId="LiveId" clId="{A70522B6-10F8-43FB-93AA-3DD00259491E}" dt="2024-12-29T11:48:30.352" v="22958" actId="47"/>
        <pc:sldMkLst>
          <pc:docMk/>
          <pc:sldMk cId="3256391654" sldId="347"/>
        </pc:sldMkLst>
      </pc:sldChg>
      <pc:sldChg chg="addSp delSp modSp add mod modAnim">
        <pc:chgData name="준형 김" userId="293144a243dbb135" providerId="LiveId" clId="{A70522B6-10F8-43FB-93AA-3DD00259491E}" dt="2025-01-04T10:34:51.664" v="29031"/>
        <pc:sldMkLst>
          <pc:docMk/>
          <pc:sldMk cId="1225640200" sldId="348"/>
        </pc:sldMkLst>
        <pc:spChg chg="mod">
          <ac:chgData name="준형 김" userId="293144a243dbb135" providerId="LiveId" clId="{A70522B6-10F8-43FB-93AA-3DD00259491E}" dt="2024-12-30T01:28:27.516" v="23305" actId="20577"/>
          <ac:spMkLst>
            <pc:docMk/>
            <pc:sldMk cId="1225640200" sldId="348"/>
            <ac:spMk id="2" creationId="{692FE4F9-5DDC-FE91-7864-6DD5FED72A4A}"/>
          </ac:spMkLst>
        </pc:spChg>
        <pc:spChg chg="mod">
          <ac:chgData name="준형 김" userId="293144a243dbb135" providerId="LiveId" clId="{A70522B6-10F8-43FB-93AA-3DD00259491E}" dt="2024-12-30T02:24:03.914" v="23379" actId="6549"/>
          <ac:spMkLst>
            <pc:docMk/>
            <pc:sldMk cId="1225640200" sldId="348"/>
            <ac:spMk id="3" creationId="{C593CD53-5BD4-9124-85EB-4B1143C13E4D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6" creationId="{FA89A431-1917-447D-575C-2731D74D6369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7" creationId="{49887EF4-2DE9-5A1B-0D3F-B9565383F3C4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8" creationId="{B1B52250-7009-6744-0BA6-C47301AE1498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0" creationId="{8FD6E79A-055F-73BC-0498-ACC42F8CC315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1" creationId="{770AD8E2-6AE3-FF8D-81D5-5183F1C3E97D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4" creationId="{3891C0B9-3785-87ED-9641-72DEC17E5882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6" creationId="{A90AF3CB-FCA4-BFCD-5864-E37C11BC899B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17" creationId="{0DABDA53-EA00-97AD-C5AB-B7B77F96589C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24" creationId="{2F10FB8B-9D52-FFA2-DCA2-FC0CC0473FE1}"/>
          </ac:spMkLst>
        </pc:spChg>
        <pc:spChg chg="mod">
          <ac:chgData name="준형 김" userId="293144a243dbb135" providerId="LiveId" clId="{A70522B6-10F8-43FB-93AA-3DD00259491E}" dt="2024-12-30T01:21:11.528" v="23275"/>
          <ac:spMkLst>
            <pc:docMk/>
            <pc:sldMk cId="1225640200" sldId="348"/>
            <ac:spMk id="25" creationId="{623DEBEA-42B6-F598-5634-73EA3F57E1B0}"/>
          </ac:spMkLst>
        </pc:spChg>
        <pc:spChg chg="add mod">
          <ac:chgData name="준형 김" userId="293144a243dbb135" providerId="LiveId" clId="{A70522B6-10F8-43FB-93AA-3DD00259491E}" dt="2024-12-31T00:17:50.182" v="24213"/>
          <ac:spMkLst>
            <pc:docMk/>
            <pc:sldMk cId="1225640200" sldId="348"/>
            <ac:spMk id="29" creationId="{0E0F9213-C6D9-AB6D-A5F4-54488A131DDF}"/>
          </ac:spMkLst>
        </pc:spChg>
        <pc:spChg chg="mod">
          <ac:chgData name="준형 김" userId="293144a243dbb135" providerId="LiveId" clId="{A70522B6-10F8-43FB-93AA-3DD00259491E}" dt="2025-01-04T10:32:43.243" v="29023"/>
          <ac:spMkLst>
            <pc:docMk/>
            <pc:sldMk cId="1225640200" sldId="348"/>
            <ac:spMk id="31" creationId="{063CE69F-6A63-9379-8266-EEA1097B53A6}"/>
          </ac:spMkLst>
        </pc:spChg>
        <pc:spChg chg="mod">
          <ac:chgData name="준형 김" userId="293144a243dbb135" providerId="LiveId" clId="{A70522B6-10F8-43FB-93AA-3DD00259491E}" dt="2025-01-04T10:32:43.243" v="29023"/>
          <ac:spMkLst>
            <pc:docMk/>
            <pc:sldMk cId="1225640200" sldId="348"/>
            <ac:spMk id="34" creationId="{5824A81C-AC67-4B3F-8BC9-CC8E1F1C67A8}"/>
          </ac:spMkLst>
        </pc:spChg>
        <pc:spChg chg="mod">
          <ac:chgData name="준형 김" userId="293144a243dbb135" providerId="LiveId" clId="{A70522B6-10F8-43FB-93AA-3DD00259491E}" dt="2025-01-04T10:32:43.243" v="29023"/>
          <ac:spMkLst>
            <pc:docMk/>
            <pc:sldMk cId="1225640200" sldId="348"/>
            <ac:spMk id="37" creationId="{26DE24D8-ED05-CCEB-31A0-9EBD4954E0C9}"/>
          </ac:spMkLst>
        </pc:spChg>
        <pc:spChg chg="mod">
          <ac:chgData name="준형 김" userId="293144a243dbb135" providerId="LiveId" clId="{A70522B6-10F8-43FB-93AA-3DD00259491E}" dt="2025-01-04T10:32:43.243" v="29023"/>
          <ac:spMkLst>
            <pc:docMk/>
            <pc:sldMk cId="1225640200" sldId="348"/>
            <ac:spMk id="41" creationId="{092BB4B6-0989-F07F-70F4-599F1595D159}"/>
          </ac:spMkLst>
        </pc:spChg>
        <pc:grpChg chg="add mod">
          <ac:chgData name="준형 김" userId="293144a243dbb135" providerId="LiveId" clId="{A70522B6-10F8-43FB-93AA-3DD00259491E}" dt="2025-01-04T10:32:43.243" v="29023"/>
          <ac:grpSpMkLst>
            <pc:docMk/>
            <pc:sldMk cId="1225640200" sldId="348"/>
            <ac:grpSpMk id="30" creationId="{172FBAC4-1A50-A2A0-3004-9A98E70DD0B1}"/>
          </ac:grpSpMkLst>
        </pc:grpChg>
        <pc:grpChg chg="add mod">
          <ac:chgData name="준형 김" userId="293144a243dbb135" providerId="LiveId" clId="{A70522B6-10F8-43FB-93AA-3DD00259491E}" dt="2025-01-04T10:32:43.243" v="29023"/>
          <ac:grpSpMkLst>
            <pc:docMk/>
            <pc:sldMk cId="1225640200" sldId="348"/>
            <ac:grpSpMk id="33" creationId="{19AFF451-2405-F228-2F16-4D5170E9FC64}"/>
          </ac:grpSpMkLst>
        </pc:grpChg>
        <pc:grpChg chg="add mod">
          <ac:chgData name="준형 김" userId="293144a243dbb135" providerId="LiveId" clId="{A70522B6-10F8-43FB-93AA-3DD00259491E}" dt="2025-01-04T10:33:01.666" v="29025" actId="1076"/>
          <ac:grpSpMkLst>
            <pc:docMk/>
            <pc:sldMk cId="1225640200" sldId="348"/>
            <ac:grpSpMk id="36" creationId="{F36DFC57-F08F-20BD-C7A0-AAA24E837B8B}"/>
          </ac:grpSpMkLst>
        </pc:grpChg>
        <pc:grpChg chg="add mod">
          <ac:chgData name="준형 김" userId="293144a243dbb135" providerId="LiveId" clId="{A70522B6-10F8-43FB-93AA-3DD00259491E}" dt="2025-01-04T10:32:43.243" v="29023"/>
          <ac:grpSpMkLst>
            <pc:docMk/>
            <pc:sldMk cId="1225640200" sldId="348"/>
            <ac:grpSpMk id="40" creationId="{5FDCC420-F0CF-04F9-B84C-AC7C570BE695}"/>
          </ac:grpSpMkLst>
        </pc:grpChg>
        <pc:cxnChg chg="mod">
          <ac:chgData name="준형 김" userId="293144a243dbb135" providerId="LiveId" clId="{A70522B6-10F8-43FB-93AA-3DD00259491E}" dt="2025-01-04T10:32:43.243" v="29023"/>
          <ac:cxnSpMkLst>
            <pc:docMk/>
            <pc:sldMk cId="1225640200" sldId="348"/>
            <ac:cxnSpMk id="35" creationId="{0372790E-42BF-4A2A-7B7C-D06335043052}"/>
          </ac:cxnSpMkLst>
        </pc:cxnChg>
        <pc:cxnChg chg="mod">
          <ac:chgData name="준형 김" userId="293144a243dbb135" providerId="LiveId" clId="{A70522B6-10F8-43FB-93AA-3DD00259491E}" dt="2025-01-04T10:33:06.419" v="29026" actId="14100"/>
          <ac:cxnSpMkLst>
            <pc:docMk/>
            <pc:sldMk cId="1225640200" sldId="348"/>
            <ac:cxnSpMk id="38" creationId="{BEF78E8E-EA6E-D247-5F25-153890643335}"/>
          </ac:cxnSpMkLst>
        </pc:cxnChg>
        <pc:cxnChg chg="add mod">
          <ac:chgData name="준형 김" userId="293144a243dbb135" providerId="LiveId" clId="{A70522B6-10F8-43FB-93AA-3DD00259491E}" dt="2025-01-04T10:32:51.468" v="29024" actId="14100"/>
          <ac:cxnSpMkLst>
            <pc:docMk/>
            <pc:sldMk cId="1225640200" sldId="348"/>
            <ac:cxnSpMk id="39" creationId="{A5C6D335-844C-0F73-7307-B3C9AE5EE045}"/>
          </ac:cxnSpMkLst>
        </pc:cxnChg>
      </pc:sldChg>
      <pc:sldChg chg="addSp delSp modSp add mod modAnim">
        <pc:chgData name="준형 김" userId="293144a243dbb135" providerId="LiveId" clId="{A70522B6-10F8-43FB-93AA-3DD00259491E}" dt="2025-01-08T08:56:54.673" v="30404" actId="1076"/>
        <pc:sldMkLst>
          <pc:docMk/>
          <pc:sldMk cId="2736698321" sldId="349"/>
        </pc:sldMkLst>
        <pc:spChg chg="mod">
          <ac:chgData name="준형 김" userId="293144a243dbb135" providerId="LiveId" clId="{A70522B6-10F8-43FB-93AA-3DD00259491E}" dt="2024-12-30T01:29:19.702" v="23308"/>
          <ac:spMkLst>
            <pc:docMk/>
            <pc:sldMk cId="2736698321" sldId="349"/>
            <ac:spMk id="2" creationId="{3DD34397-9BEA-BDD1-8E9F-ADBD62772A0D}"/>
          </ac:spMkLst>
        </pc:spChg>
        <pc:spChg chg="mod">
          <ac:chgData name="준형 김" userId="293144a243dbb135" providerId="LiveId" clId="{A70522B6-10F8-43FB-93AA-3DD00259491E}" dt="2025-01-04T10:37:14.572" v="29050" actId="255"/>
          <ac:spMkLst>
            <pc:docMk/>
            <pc:sldMk cId="2736698321" sldId="349"/>
            <ac:spMk id="3" creationId="{7D86E4A7-43C5-C510-3D9F-40A900A10ED7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7" creationId="{4F8696F3-D0D5-4660-6CB2-52ACC4B93165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9" creationId="{E9F9CE86-C02F-0374-D2DC-53A8CE949038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12" creationId="{5BB4B75F-DDAE-6E8C-BFD8-F4BD952D7A8F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14" creationId="{945ECD86-D9A5-DD3E-B872-B89FECB8A922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17" creationId="{1A7FCA39-9C56-8E2A-4969-05864ECCF274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18" creationId="{708C69DA-2CB4-FEDC-90A6-4D8FE28DC187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20" creationId="{3E6A1186-FB0A-C94F-DF7F-C4B984275DB6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21" creationId="{772BDA92-F1CA-35F1-029B-1FEF370500AF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23" creationId="{021880DF-DD14-3B8C-DA9D-1ACDF5B548CC}"/>
          </ac:spMkLst>
        </pc:spChg>
        <pc:spChg chg="mod">
          <ac:chgData name="준형 김" userId="293144a243dbb135" providerId="LiveId" clId="{A70522B6-10F8-43FB-93AA-3DD00259491E}" dt="2024-12-30T01:21:12.793" v="23276"/>
          <ac:spMkLst>
            <pc:docMk/>
            <pc:sldMk cId="2736698321" sldId="349"/>
            <ac:spMk id="25" creationId="{E4690D48-6BA8-B509-5644-1A0D252B026F}"/>
          </ac:spMkLst>
        </pc:spChg>
        <pc:spChg chg="add mod">
          <ac:chgData name="준형 김" userId="293144a243dbb135" providerId="LiveId" clId="{A70522B6-10F8-43FB-93AA-3DD00259491E}" dt="2024-12-31T00:17:52.782" v="24215"/>
          <ac:spMkLst>
            <pc:docMk/>
            <pc:sldMk cId="2736698321" sldId="349"/>
            <ac:spMk id="30" creationId="{3D83F86A-DDE7-BC7A-C0CE-0E23D215C8CF}"/>
          </ac:spMkLst>
        </pc:spChg>
        <pc:spChg chg="mod topLvl">
          <ac:chgData name="준형 김" userId="293144a243dbb135" providerId="LiveId" clId="{A70522B6-10F8-43FB-93AA-3DD00259491E}" dt="2025-01-08T08:56:51.441" v="30403" actId="14100"/>
          <ac:spMkLst>
            <pc:docMk/>
            <pc:sldMk cId="2736698321" sldId="349"/>
            <ac:spMk id="31" creationId="{5F0D7C0A-37C9-2D02-477A-12176954161A}"/>
          </ac:spMkLst>
        </pc:spChg>
        <pc:spChg chg="mod topLvl">
          <ac:chgData name="준형 김" userId="293144a243dbb135" providerId="LiveId" clId="{A70522B6-10F8-43FB-93AA-3DD00259491E}" dt="2025-01-08T08:56:54.673" v="30404" actId="1076"/>
          <ac:spMkLst>
            <pc:docMk/>
            <pc:sldMk cId="2736698321" sldId="349"/>
            <ac:spMk id="33" creationId="{CB2CC9B7-99BC-43F4-C756-E1D3BA35F8D4}"/>
          </ac:spMkLst>
        </pc:spChg>
        <pc:spChg chg="mod topLvl">
          <ac:chgData name="준형 김" userId="293144a243dbb135" providerId="LiveId" clId="{A70522B6-10F8-43FB-93AA-3DD00259491E}" dt="2025-01-04T10:40:45.569" v="29093" actId="164"/>
          <ac:spMkLst>
            <pc:docMk/>
            <pc:sldMk cId="2736698321" sldId="349"/>
            <ac:spMk id="35" creationId="{E9E40174-954C-E77C-53FE-15D335D70B9C}"/>
          </ac:spMkLst>
        </pc:spChg>
        <pc:spChg chg="mod topLvl">
          <ac:chgData name="준형 김" userId="293144a243dbb135" providerId="LiveId" clId="{A70522B6-10F8-43FB-93AA-3DD00259491E}" dt="2025-01-04T10:41:01.802" v="29096" actId="164"/>
          <ac:spMkLst>
            <pc:docMk/>
            <pc:sldMk cId="2736698321" sldId="349"/>
            <ac:spMk id="38" creationId="{F84658FC-674D-9A40-4C62-56102A8F9F70}"/>
          </ac:spMkLst>
        </pc:spChg>
        <pc:spChg chg="mod topLvl">
          <ac:chgData name="준형 김" userId="293144a243dbb135" providerId="LiveId" clId="{A70522B6-10F8-43FB-93AA-3DD00259491E}" dt="2025-01-04T10:41:06.526" v="29097" actId="164"/>
          <ac:spMkLst>
            <pc:docMk/>
            <pc:sldMk cId="2736698321" sldId="349"/>
            <ac:spMk id="42" creationId="{EFC6680C-4148-0ACB-D6A9-BD0E4BD2F12E}"/>
          </ac:spMkLst>
        </pc:spChg>
        <pc:spChg chg="mod topLvl">
          <ac:chgData name="준형 김" userId="293144a243dbb135" providerId="LiveId" clId="{A70522B6-10F8-43FB-93AA-3DD00259491E}" dt="2025-01-04T10:40:56.334" v="29095" actId="164"/>
          <ac:spMkLst>
            <pc:docMk/>
            <pc:sldMk cId="2736698321" sldId="349"/>
            <ac:spMk id="45" creationId="{C056F8FD-DC5A-A010-46DE-24520EBB407C}"/>
          </ac:spMkLst>
        </pc:spChg>
        <pc:spChg chg="add mod">
          <ac:chgData name="준형 김" userId="293144a243dbb135" providerId="LiveId" clId="{A70522B6-10F8-43FB-93AA-3DD00259491E}" dt="2025-01-04T10:40:45.569" v="29093" actId="164"/>
          <ac:spMkLst>
            <pc:docMk/>
            <pc:sldMk cId="2736698321" sldId="349"/>
            <ac:spMk id="48" creationId="{9DF77F08-3558-E965-D6DE-338A3917F4D9}"/>
          </ac:spMkLst>
        </pc:spChg>
        <pc:grpChg chg="add mod">
          <ac:chgData name="준형 김" userId="293144a243dbb135" providerId="LiveId" clId="{A70522B6-10F8-43FB-93AA-3DD00259491E}" dt="2025-01-04T10:40:45.569" v="29093" actId="164"/>
          <ac:grpSpMkLst>
            <pc:docMk/>
            <pc:sldMk cId="2736698321" sldId="349"/>
            <ac:grpSpMk id="59" creationId="{94603969-4CE8-C57F-2803-A35705EAAD3C}"/>
          </ac:grpSpMkLst>
        </pc:grpChg>
        <pc:grpChg chg="add mod">
          <ac:chgData name="준형 김" userId="293144a243dbb135" providerId="LiveId" clId="{A70522B6-10F8-43FB-93AA-3DD00259491E}" dt="2025-01-04T10:40:51.873" v="29094" actId="164"/>
          <ac:grpSpMkLst>
            <pc:docMk/>
            <pc:sldMk cId="2736698321" sldId="349"/>
            <ac:grpSpMk id="60" creationId="{EAF4C3FA-C9A5-F4AA-1E9C-42D282BFB1A9}"/>
          </ac:grpSpMkLst>
        </pc:grpChg>
        <pc:grpChg chg="add mod">
          <ac:chgData name="준형 김" userId="293144a243dbb135" providerId="LiveId" clId="{A70522B6-10F8-43FB-93AA-3DD00259491E}" dt="2025-01-04T10:40:56.334" v="29095" actId="164"/>
          <ac:grpSpMkLst>
            <pc:docMk/>
            <pc:sldMk cId="2736698321" sldId="349"/>
            <ac:grpSpMk id="61" creationId="{FEF28A9A-1DC1-0341-FFAC-B9D22051268B}"/>
          </ac:grpSpMkLst>
        </pc:grpChg>
        <pc:grpChg chg="add mod">
          <ac:chgData name="준형 김" userId="293144a243dbb135" providerId="LiveId" clId="{A70522B6-10F8-43FB-93AA-3DD00259491E}" dt="2025-01-04T10:41:01.802" v="29096" actId="164"/>
          <ac:grpSpMkLst>
            <pc:docMk/>
            <pc:sldMk cId="2736698321" sldId="349"/>
            <ac:grpSpMk id="62" creationId="{0C1BD0A6-4082-95C4-02CB-F4A87AE7D8AC}"/>
          </ac:grpSpMkLst>
        </pc:grpChg>
        <pc:grpChg chg="add mod">
          <ac:chgData name="준형 김" userId="293144a243dbb135" providerId="LiveId" clId="{A70522B6-10F8-43FB-93AA-3DD00259491E}" dt="2025-01-04T10:41:06.526" v="29097" actId="164"/>
          <ac:grpSpMkLst>
            <pc:docMk/>
            <pc:sldMk cId="2736698321" sldId="349"/>
            <ac:grpSpMk id="63" creationId="{468F82DB-D8CB-4ACF-4B64-B3CAC386AF37}"/>
          </ac:grpSpMkLst>
        </pc:grpChg>
        <pc:cxnChg chg="mod">
          <ac:chgData name="준형 김" userId="293144a243dbb135" providerId="LiveId" clId="{A70522B6-10F8-43FB-93AA-3DD00259491E}" dt="2025-01-08T08:56:54.673" v="30404" actId="1076"/>
          <ac:cxnSpMkLst>
            <pc:docMk/>
            <pc:sldMk cId="2736698321" sldId="349"/>
            <ac:cxnSpMk id="32" creationId="{7E2AA2FF-F053-0227-33B7-35F916E17B2F}"/>
          </ac:cxnSpMkLst>
        </pc:cxnChg>
        <pc:cxnChg chg="mod">
          <ac:chgData name="준형 김" userId="293144a243dbb135" providerId="LiveId" clId="{A70522B6-10F8-43FB-93AA-3DD00259491E}" dt="2025-01-04T10:41:01.802" v="29096" actId="164"/>
          <ac:cxnSpMkLst>
            <pc:docMk/>
            <pc:sldMk cId="2736698321" sldId="349"/>
            <ac:cxnSpMk id="39" creationId="{8DC7F1BC-3E8A-DE7A-586C-6E739277F2BE}"/>
          </ac:cxnSpMkLst>
        </pc:cxnChg>
        <pc:cxnChg chg="mod">
          <ac:chgData name="준형 김" userId="293144a243dbb135" providerId="LiveId" clId="{A70522B6-10F8-43FB-93AA-3DD00259491E}" dt="2025-01-04T10:41:06.526" v="29097" actId="164"/>
          <ac:cxnSpMkLst>
            <pc:docMk/>
            <pc:sldMk cId="2736698321" sldId="349"/>
            <ac:cxnSpMk id="41" creationId="{90E642F1-4EE9-D345-1B90-007B719E69BE}"/>
          </ac:cxnSpMkLst>
        </pc:cxnChg>
        <pc:cxnChg chg="mod">
          <ac:chgData name="준형 김" userId="293144a243dbb135" providerId="LiveId" clId="{A70522B6-10F8-43FB-93AA-3DD00259491E}" dt="2025-01-04T10:40:56.334" v="29095" actId="164"/>
          <ac:cxnSpMkLst>
            <pc:docMk/>
            <pc:sldMk cId="2736698321" sldId="349"/>
            <ac:cxnSpMk id="44" creationId="{4117722E-DBCD-87FB-DE67-39D8B214C60F}"/>
          </ac:cxnSpMkLst>
        </pc:cxnChg>
        <pc:cxnChg chg="mod">
          <ac:chgData name="준형 김" userId="293144a243dbb135" providerId="LiveId" clId="{A70522B6-10F8-43FB-93AA-3DD00259491E}" dt="2025-01-04T10:39:41.835" v="29082" actId="14100"/>
          <ac:cxnSpMkLst>
            <pc:docMk/>
            <pc:sldMk cId="2736698321" sldId="349"/>
            <ac:cxnSpMk id="46" creationId="{2050AE3B-15E2-A763-06B9-6A170EC74E6F}"/>
          </ac:cxnSpMkLst>
        </pc:cxnChg>
        <pc:cxnChg chg="add mod">
          <ac:chgData name="준형 김" userId="293144a243dbb135" providerId="LiveId" clId="{A70522B6-10F8-43FB-93AA-3DD00259491E}" dt="2025-01-04T10:40:45.569" v="29093" actId="164"/>
          <ac:cxnSpMkLst>
            <pc:docMk/>
            <pc:sldMk cId="2736698321" sldId="349"/>
            <ac:cxnSpMk id="49" creationId="{4C2A0EC4-871F-5CF4-C1B7-B286C8A14717}"/>
          </ac:cxnSpMkLst>
        </pc:cxnChg>
      </pc:sldChg>
      <pc:sldChg chg="addSp delSp modSp add del mod">
        <pc:chgData name="준형 김" userId="293144a243dbb135" providerId="LiveId" clId="{A70522B6-10F8-43FB-93AA-3DD00259491E}" dt="2024-12-31T00:29:51.164" v="24337" actId="47"/>
        <pc:sldMkLst>
          <pc:docMk/>
          <pc:sldMk cId="3832312461" sldId="350"/>
        </pc:sldMkLst>
      </pc:sldChg>
      <pc:sldChg chg="modSp add del mod">
        <pc:chgData name="준형 김" userId="293144a243dbb135" providerId="LiveId" clId="{A70522B6-10F8-43FB-93AA-3DD00259491E}" dt="2024-12-31T00:39:33.468" v="24347" actId="47"/>
        <pc:sldMkLst>
          <pc:docMk/>
          <pc:sldMk cId="1532607365" sldId="351"/>
        </pc:sldMkLst>
      </pc:sldChg>
      <pc:sldChg chg="addSp delSp modSp add del mod">
        <pc:chgData name="준형 김" userId="293144a243dbb135" providerId="LiveId" clId="{A70522B6-10F8-43FB-93AA-3DD00259491E}" dt="2024-12-31T00:41:29.836" v="24364" actId="47"/>
        <pc:sldMkLst>
          <pc:docMk/>
          <pc:sldMk cId="4181516830" sldId="352"/>
        </pc:sldMkLst>
      </pc:sldChg>
      <pc:sldChg chg="addSp delSp modSp add del mod">
        <pc:chgData name="준형 김" userId="293144a243dbb135" providerId="LiveId" clId="{A70522B6-10F8-43FB-93AA-3DD00259491E}" dt="2024-12-31T00:41:57.852" v="24369" actId="47"/>
        <pc:sldMkLst>
          <pc:docMk/>
          <pc:sldMk cId="2846602580" sldId="353"/>
        </pc:sldMkLst>
      </pc:sldChg>
      <pc:sldChg chg="addSp delSp modSp add mod">
        <pc:chgData name="준형 김" userId="293144a243dbb135" providerId="LiveId" clId="{A70522B6-10F8-43FB-93AA-3DD00259491E}" dt="2024-12-31T00:17:47.550" v="24211"/>
        <pc:sldMkLst>
          <pc:docMk/>
          <pc:sldMk cId="533063496" sldId="354"/>
        </pc:sldMkLst>
        <pc:spChg chg="mod">
          <ac:chgData name="준형 김" userId="293144a243dbb135" providerId="LiveId" clId="{A70522B6-10F8-43FB-93AA-3DD00259491E}" dt="2024-12-30T11:52:36.286" v="23705"/>
          <ac:spMkLst>
            <pc:docMk/>
            <pc:sldMk cId="533063496" sldId="354"/>
            <ac:spMk id="2" creationId="{E86DDAEE-1D85-7A30-C55D-AED426D58541}"/>
          </ac:spMkLst>
        </pc:spChg>
        <pc:spChg chg="mod">
          <ac:chgData name="준형 김" userId="293144a243dbb135" providerId="LiveId" clId="{A70522B6-10F8-43FB-93AA-3DD00259491E}" dt="2024-12-30T12:24:24.591" v="23794" actId="20577"/>
          <ac:spMkLst>
            <pc:docMk/>
            <pc:sldMk cId="533063496" sldId="354"/>
            <ac:spMk id="3" creationId="{F7C91DAA-A854-ED02-9879-3E1670E036FB}"/>
          </ac:spMkLst>
        </pc:spChg>
        <pc:spChg chg="add mod">
          <ac:chgData name="준형 김" userId="293144a243dbb135" providerId="LiveId" clId="{A70522B6-10F8-43FB-93AA-3DD00259491E}" dt="2024-12-31T00:17:47.550" v="24211"/>
          <ac:spMkLst>
            <pc:docMk/>
            <pc:sldMk cId="533063496" sldId="354"/>
            <ac:spMk id="6" creationId="{95B84E81-4556-8027-AE59-C91465D9E458}"/>
          </ac:spMkLst>
        </pc:spChg>
      </pc:sldChg>
      <pc:sldChg chg="addSp delSp modSp add mod">
        <pc:chgData name="준형 김" userId="293144a243dbb135" providerId="LiveId" clId="{A70522B6-10F8-43FB-93AA-3DD00259491E}" dt="2025-01-04T10:42:46.141" v="29107" actId="20577"/>
        <pc:sldMkLst>
          <pc:docMk/>
          <pc:sldMk cId="4274577916" sldId="355"/>
        </pc:sldMkLst>
        <pc:spChg chg="mod">
          <ac:chgData name="준형 김" userId="293144a243dbb135" providerId="LiveId" clId="{A70522B6-10F8-43FB-93AA-3DD00259491E}" dt="2024-12-31T04:36:30.829" v="24403"/>
          <ac:spMkLst>
            <pc:docMk/>
            <pc:sldMk cId="4274577916" sldId="355"/>
            <ac:spMk id="2" creationId="{9B5BAF8E-5BF4-6F6D-B393-F291BC6829CB}"/>
          </ac:spMkLst>
        </pc:spChg>
        <pc:spChg chg="mod">
          <ac:chgData name="준형 김" userId="293144a243dbb135" providerId="LiveId" clId="{A70522B6-10F8-43FB-93AA-3DD00259491E}" dt="2025-01-04T10:42:46.141" v="29107" actId="20577"/>
          <ac:spMkLst>
            <pc:docMk/>
            <pc:sldMk cId="4274577916" sldId="355"/>
            <ac:spMk id="3" creationId="{B7F72F74-4CFF-7133-48EF-9FC587E04579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8" creationId="{DAC65065-63DB-202D-E37D-C0CF1DED1817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0" creationId="{47D23C31-6F3D-D661-A430-2FAEE613F392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2" creationId="{5193042A-9CD8-38CD-3B66-51C77417B028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3" creationId="{58AD98F0-CC29-D499-FF68-65ABBE73F165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4" creationId="{4ADCCE63-9EE6-94A6-E96D-BF96678B88FA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8" creationId="{22B31197-B694-26EC-967F-22EEE27D0398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19" creationId="{568AD135-1D01-1BE2-584B-1AA90C086603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20" creationId="{B8F3FDA5-AAE2-0D41-F502-015E2DCD2859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25" creationId="{A38C7BF2-5025-90DE-642B-72E1519CA9BE}"/>
          </ac:spMkLst>
        </pc:spChg>
        <pc:spChg chg="mod">
          <ac:chgData name="준형 김" userId="293144a243dbb135" providerId="LiveId" clId="{A70522B6-10F8-43FB-93AA-3DD00259491E}" dt="2024-12-30T11:54:24.026" v="23714"/>
          <ac:spMkLst>
            <pc:docMk/>
            <pc:sldMk cId="4274577916" sldId="355"/>
            <ac:spMk id="27" creationId="{4B9B253E-28EF-A0C0-7438-9097DFBEDEB8}"/>
          </ac:spMkLst>
        </pc:spChg>
        <pc:spChg chg="add mod">
          <ac:chgData name="준형 김" userId="293144a243dbb135" providerId="LiveId" clId="{A70522B6-10F8-43FB-93AA-3DD00259491E}" dt="2024-12-31T00:18:00.291" v="24217"/>
          <ac:spMkLst>
            <pc:docMk/>
            <pc:sldMk cId="4274577916" sldId="355"/>
            <ac:spMk id="30" creationId="{35606E36-93FB-06C8-3E43-E7470DA1B1BA}"/>
          </ac:spMkLst>
        </pc:spChg>
      </pc:sldChg>
      <pc:sldChg chg="addSp delSp modSp new mod ord">
        <pc:chgData name="준형 김" userId="293144a243dbb135" providerId="LiveId" clId="{A70522B6-10F8-43FB-93AA-3DD00259491E}" dt="2025-01-04T06:28:02.499" v="27815"/>
        <pc:sldMkLst>
          <pc:docMk/>
          <pc:sldMk cId="1598306486" sldId="356"/>
        </pc:sldMkLst>
        <pc:spChg chg="mod">
          <ac:chgData name="준형 김" userId="293144a243dbb135" providerId="LiveId" clId="{A70522B6-10F8-43FB-93AA-3DD00259491E}" dt="2025-01-02T01:45:18.326" v="26388" actId="1076"/>
          <ac:spMkLst>
            <pc:docMk/>
            <pc:sldMk cId="1598306486" sldId="356"/>
            <ac:spMk id="2" creationId="{C9172B32-6C7D-EA09-5109-8E24CA37D968}"/>
          </ac:spMkLst>
        </pc:spChg>
        <pc:spChg chg="add mod topLvl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3" creationId="{B4710E76-1A2E-1F1C-D1F3-C2AE1E1F862D}"/>
          </ac:spMkLst>
        </pc:spChg>
        <pc:spChg chg="add 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4" creationId="{4AEBE7A5-192F-BAE8-4878-D5A323473BE7}"/>
          </ac:spMkLst>
        </pc:spChg>
        <pc:spChg chg="add mod topLvl">
          <ac:chgData name="준형 김" userId="293144a243dbb135" providerId="LiveId" clId="{A70522B6-10F8-43FB-93AA-3DD00259491E}" dt="2025-01-02T07:12:14.653" v="27430" actId="20577"/>
          <ac:spMkLst>
            <pc:docMk/>
            <pc:sldMk cId="1598306486" sldId="356"/>
            <ac:spMk id="26" creationId="{014CB085-2DBF-278E-3FEE-76407E454F57}"/>
          </ac:spMkLst>
        </pc:spChg>
        <pc:spChg chg="add del mod">
          <ac:chgData name="준형 김" userId="293144a243dbb135" providerId="LiveId" clId="{A70522B6-10F8-43FB-93AA-3DD00259491E}" dt="2025-01-03T02:24:05.191" v="27436" actId="14100"/>
          <ac:spMkLst>
            <pc:docMk/>
            <pc:sldMk cId="1598306486" sldId="356"/>
            <ac:spMk id="28" creationId="{F6921DF1-75A9-59BA-543A-24CB88C365D7}"/>
          </ac:spMkLst>
        </pc:spChg>
        <pc:spChg chg="mod topLvl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63" creationId="{36A3C2C9-922D-AC6E-AC93-06765241DCF2}"/>
          </ac:spMkLst>
        </pc:spChg>
        <pc:spChg chg="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64" creationId="{DC581C82-D307-A9D7-F3E9-4B62F6A3031C}"/>
          </ac:spMkLst>
        </pc:spChg>
        <pc:spChg chg="mod">
          <ac:chgData name="준형 김" userId="293144a243dbb135" providerId="LiveId" clId="{A70522B6-10F8-43FB-93AA-3DD00259491E}" dt="2025-01-02T02:14:14.385" v="27131" actId="14100"/>
          <ac:spMkLst>
            <pc:docMk/>
            <pc:sldMk cId="1598306486" sldId="356"/>
            <ac:spMk id="65" creationId="{97489D5E-6FE6-57B5-C047-D873D01469F3}"/>
          </ac:spMkLst>
        </pc:spChg>
        <pc:spChg chg="add del mod">
          <ac:chgData name="준형 김" userId="293144a243dbb135" providerId="LiveId" clId="{A70522B6-10F8-43FB-93AA-3DD00259491E}" dt="2025-01-03T02:24:05.191" v="27436" actId="14100"/>
          <ac:spMkLst>
            <pc:docMk/>
            <pc:sldMk cId="1598306486" sldId="356"/>
            <ac:spMk id="66" creationId="{B541365C-33CC-E92B-E219-735349D39009}"/>
          </ac:spMkLst>
        </pc:spChg>
        <pc:spChg chg="mod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68" creationId="{1381AFE4-FE65-079C-5BA7-E40201CD4262}"/>
          </ac:spMkLst>
        </pc:spChg>
        <pc:spChg chg="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69" creationId="{0EA811F8-A79A-587B-E575-F045CFEEB3E4}"/>
          </ac:spMkLst>
        </pc:spChg>
        <pc:spChg chg="mod topLvl">
          <ac:chgData name="준형 김" userId="293144a243dbb135" providerId="LiveId" clId="{A70522B6-10F8-43FB-93AA-3DD00259491E}" dt="2025-01-02T02:14:14.385" v="27131" actId="14100"/>
          <ac:spMkLst>
            <pc:docMk/>
            <pc:sldMk cId="1598306486" sldId="356"/>
            <ac:spMk id="70" creationId="{F36211CB-4950-E3CB-44F6-2624D7BA72BB}"/>
          </ac:spMkLst>
        </pc:spChg>
        <pc:spChg chg="add mod">
          <ac:chgData name="준형 김" userId="293144a243dbb135" providerId="LiveId" clId="{A70522B6-10F8-43FB-93AA-3DD00259491E}" dt="2025-01-03T02:24:05.191" v="27436" actId="14100"/>
          <ac:spMkLst>
            <pc:docMk/>
            <pc:sldMk cId="1598306486" sldId="356"/>
            <ac:spMk id="71" creationId="{F1A7448D-4217-BA41-58B7-575722D19B6C}"/>
          </ac:spMkLst>
        </pc:spChg>
        <pc:spChg chg="mod topLvl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73" creationId="{124D0939-AE92-591B-84DF-AE160AE8D710}"/>
          </ac:spMkLst>
        </pc:spChg>
        <pc:spChg chg="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74" creationId="{B385BDDF-6EE9-1C17-A058-41C21B146559}"/>
          </ac:spMkLst>
        </pc:spChg>
        <pc:spChg chg="mod topLvl">
          <ac:chgData name="준형 김" userId="293144a243dbb135" providerId="LiveId" clId="{A70522B6-10F8-43FB-93AA-3DD00259491E}" dt="2025-01-02T02:14:14.385" v="27131" actId="14100"/>
          <ac:spMkLst>
            <pc:docMk/>
            <pc:sldMk cId="1598306486" sldId="356"/>
            <ac:spMk id="75" creationId="{26C451B8-0F88-EDB6-11A3-40141BABDA84}"/>
          </ac:spMkLst>
        </pc:spChg>
        <pc:spChg chg="add mod">
          <ac:chgData name="준형 김" userId="293144a243dbb135" providerId="LiveId" clId="{A70522B6-10F8-43FB-93AA-3DD00259491E}" dt="2025-01-03T02:24:05.191" v="27436" actId="14100"/>
          <ac:spMkLst>
            <pc:docMk/>
            <pc:sldMk cId="1598306486" sldId="356"/>
            <ac:spMk id="76" creationId="{36D0B86F-D3F6-C35B-6573-00F030E9D72C}"/>
          </ac:spMkLst>
        </pc:spChg>
        <pc:spChg chg="mod">
          <ac:chgData name="준형 김" userId="293144a243dbb135" providerId="LiveId" clId="{A70522B6-10F8-43FB-93AA-3DD00259491E}" dt="2025-01-02T02:14:03.849" v="27130" actId="14100"/>
          <ac:spMkLst>
            <pc:docMk/>
            <pc:sldMk cId="1598306486" sldId="356"/>
            <ac:spMk id="78" creationId="{6250D96A-F1FA-07AA-FBAE-23339167BE13}"/>
          </ac:spMkLst>
        </pc:spChg>
        <pc:spChg chg="mod topLvl">
          <ac:chgData name="준형 김" userId="293144a243dbb135" providerId="LiveId" clId="{A70522B6-10F8-43FB-93AA-3DD00259491E}" dt="2025-01-02T02:11:30.238" v="27115" actId="165"/>
          <ac:spMkLst>
            <pc:docMk/>
            <pc:sldMk cId="1598306486" sldId="356"/>
            <ac:spMk id="79" creationId="{BC88F57B-2C66-9743-8DF7-0A9B21DCCADD}"/>
          </ac:spMkLst>
        </pc:spChg>
        <pc:spChg chg="mod topLvl">
          <ac:chgData name="준형 김" userId="293144a243dbb135" providerId="LiveId" clId="{A70522B6-10F8-43FB-93AA-3DD00259491E}" dt="2025-01-02T02:14:14.385" v="27131" actId="14100"/>
          <ac:spMkLst>
            <pc:docMk/>
            <pc:sldMk cId="1598306486" sldId="356"/>
            <ac:spMk id="80" creationId="{81635BCF-58B1-F1D8-29E3-FFF6996FE98E}"/>
          </ac:spMkLst>
        </pc:spChg>
        <pc:spChg chg="add mod">
          <ac:chgData name="준형 김" userId="293144a243dbb135" providerId="LiveId" clId="{A70522B6-10F8-43FB-93AA-3DD00259491E}" dt="2025-01-02T02:17:45.515" v="27187" actId="208"/>
          <ac:spMkLst>
            <pc:docMk/>
            <pc:sldMk cId="1598306486" sldId="356"/>
            <ac:spMk id="85" creationId="{F7945BAB-AEAE-FFF3-0487-B657AF5DCD26}"/>
          </ac:spMkLst>
        </pc:spChg>
        <pc:spChg chg="add mod">
          <ac:chgData name="준형 김" userId="293144a243dbb135" providerId="LiveId" clId="{A70522B6-10F8-43FB-93AA-3DD00259491E}" dt="2025-01-02T02:17:45.515" v="27187" actId="208"/>
          <ac:spMkLst>
            <pc:docMk/>
            <pc:sldMk cId="1598306486" sldId="356"/>
            <ac:spMk id="86" creationId="{29D3EB75-577C-B1DF-900B-42E5597F78E4}"/>
          </ac:spMkLst>
        </pc:spChg>
        <pc:spChg chg="add mod">
          <ac:chgData name="준형 김" userId="293144a243dbb135" providerId="LiveId" clId="{A70522B6-10F8-43FB-93AA-3DD00259491E}" dt="2025-01-02T02:17:28.827" v="27185" actId="1076"/>
          <ac:spMkLst>
            <pc:docMk/>
            <pc:sldMk cId="1598306486" sldId="356"/>
            <ac:spMk id="87" creationId="{1AD90085-C662-903D-6EE6-4862A6908B43}"/>
          </ac:spMkLst>
        </pc:spChg>
        <pc:spChg chg="add mod">
          <ac:chgData name="준형 김" userId="293144a243dbb135" providerId="LiveId" clId="{A70522B6-10F8-43FB-93AA-3DD00259491E}" dt="2025-01-02T02:17:28.827" v="27185" actId="1076"/>
          <ac:spMkLst>
            <pc:docMk/>
            <pc:sldMk cId="1598306486" sldId="356"/>
            <ac:spMk id="88" creationId="{5037F594-FDFF-9D78-1A73-7486412BA1E4}"/>
          </ac:spMkLst>
        </pc:spChg>
      </pc:sldChg>
      <pc:sldChg chg="addSp delSp modSp add mod modClrScheme modAnim chgLayout">
        <pc:chgData name="준형 김" userId="293144a243dbb135" providerId="LiveId" clId="{A70522B6-10F8-43FB-93AA-3DD00259491E}" dt="2025-01-08T08:32:35.887" v="30247" actId="1037"/>
        <pc:sldMkLst>
          <pc:docMk/>
          <pc:sldMk cId="939720836" sldId="357"/>
        </pc:sldMkLst>
        <pc:spChg chg="mod ord">
          <ac:chgData name="준형 김" userId="293144a243dbb135" providerId="LiveId" clId="{A70522B6-10F8-43FB-93AA-3DD00259491E}" dt="2025-01-08T08:31:09.147" v="30227" actId="700"/>
          <ac:spMkLst>
            <pc:docMk/>
            <pc:sldMk cId="939720836" sldId="357"/>
            <ac:spMk id="2" creationId="{AEAC4FD0-9D7D-9C5C-834B-5C4BC3609130}"/>
          </ac:spMkLst>
        </pc:spChg>
        <pc:spChg chg="mod">
          <ac:chgData name="준형 김" userId="293144a243dbb135" providerId="LiveId" clId="{A70522B6-10F8-43FB-93AA-3DD00259491E}" dt="2024-12-31T02:41:42.097" v="24375" actId="108"/>
          <ac:spMkLst>
            <pc:docMk/>
            <pc:sldMk cId="939720836" sldId="357"/>
            <ac:spMk id="3" creationId="{2F6188EB-A741-DD11-0827-55D6B8B579E0}"/>
          </ac:spMkLst>
        </pc:spChg>
        <pc:spChg chg="mod ord">
          <ac:chgData name="준형 김" userId="293144a243dbb135" providerId="LiveId" clId="{A70522B6-10F8-43FB-93AA-3DD00259491E}" dt="2025-01-08T08:31:09.147" v="30227" actId="700"/>
          <ac:spMkLst>
            <pc:docMk/>
            <pc:sldMk cId="939720836" sldId="357"/>
            <ac:spMk id="5" creationId="{CBCF77D4-D505-251C-4A51-F16F374FE766}"/>
          </ac:spMkLst>
        </pc:spChg>
        <pc:spChg chg="mod topLvl">
          <ac:chgData name="준형 김" userId="293144a243dbb135" providerId="LiveId" clId="{A70522B6-10F8-43FB-93AA-3DD00259491E}" dt="2025-01-04T10:15:01.865" v="28703" actId="164"/>
          <ac:spMkLst>
            <pc:docMk/>
            <pc:sldMk cId="939720836" sldId="357"/>
            <ac:spMk id="10" creationId="{F9801ED6-6000-ABAA-040A-38E23D6B844F}"/>
          </ac:spMkLst>
        </pc:spChg>
        <pc:spChg chg="mod topLvl">
          <ac:chgData name="준형 김" userId="293144a243dbb135" providerId="LiveId" clId="{A70522B6-10F8-43FB-93AA-3DD00259491E}" dt="2025-01-04T10:14:55.864" v="28702" actId="164"/>
          <ac:spMkLst>
            <pc:docMk/>
            <pc:sldMk cId="939720836" sldId="357"/>
            <ac:spMk id="12" creationId="{D65D571D-9483-4DEC-8922-2F3A80892E42}"/>
          </ac:spMkLst>
        </pc:spChg>
        <pc:spChg chg="mod topLvl">
          <ac:chgData name="준형 김" userId="293144a243dbb135" providerId="LiveId" clId="{A70522B6-10F8-43FB-93AA-3DD00259491E}" dt="2025-01-04T10:14:55.864" v="28702" actId="164"/>
          <ac:spMkLst>
            <pc:docMk/>
            <pc:sldMk cId="939720836" sldId="357"/>
            <ac:spMk id="14" creationId="{05038555-BAE5-DF63-7054-D5254B587870}"/>
          </ac:spMkLst>
        </pc:spChg>
        <pc:spChg chg="mod topLvl">
          <ac:chgData name="준형 김" userId="293144a243dbb135" providerId="LiveId" clId="{A70522B6-10F8-43FB-93AA-3DD00259491E}" dt="2025-01-04T10:14:36.262" v="28700" actId="164"/>
          <ac:spMkLst>
            <pc:docMk/>
            <pc:sldMk cId="939720836" sldId="357"/>
            <ac:spMk id="19" creationId="{A130265B-71CC-C001-0B6B-58F4018ABEA4}"/>
          </ac:spMkLst>
        </pc:spChg>
        <pc:spChg chg="mod topLvl">
          <ac:chgData name="준형 김" userId="293144a243dbb135" providerId="LiveId" clId="{A70522B6-10F8-43FB-93AA-3DD00259491E}" dt="2025-01-04T10:14:36.262" v="28700" actId="164"/>
          <ac:spMkLst>
            <pc:docMk/>
            <pc:sldMk cId="939720836" sldId="357"/>
            <ac:spMk id="21" creationId="{23266EBC-20CA-4BED-2E3F-72F7AFDB8F77}"/>
          </ac:spMkLst>
        </pc:spChg>
        <pc:spChg chg="add mod ord">
          <ac:chgData name="준형 김" userId="293144a243dbb135" providerId="LiveId" clId="{A70522B6-10F8-43FB-93AA-3DD00259491E}" dt="2025-01-08T08:32:19.596" v="30241" actId="255"/>
          <ac:spMkLst>
            <pc:docMk/>
            <pc:sldMk cId="939720836" sldId="357"/>
            <ac:spMk id="22" creationId="{70A1B385-B8F0-E417-B751-C95AD292980E}"/>
          </ac:spMkLst>
        </pc:spChg>
        <pc:spChg chg="mod topLvl">
          <ac:chgData name="준형 김" userId="293144a243dbb135" providerId="LiveId" clId="{A70522B6-10F8-43FB-93AA-3DD00259491E}" dt="2025-01-04T10:14:46.423" v="28701" actId="164"/>
          <ac:spMkLst>
            <pc:docMk/>
            <pc:sldMk cId="939720836" sldId="357"/>
            <ac:spMk id="23" creationId="{52EA1760-DFA8-5E3A-2E75-BC287D54E105}"/>
          </ac:spMkLst>
        </pc:spChg>
        <pc:spChg chg="mod topLvl">
          <ac:chgData name="준형 김" userId="293144a243dbb135" providerId="LiveId" clId="{A70522B6-10F8-43FB-93AA-3DD00259491E}" dt="2025-01-04T10:14:46.423" v="28701" actId="164"/>
          <ac:spMkLst>
            <pc:docMk/>
            <pc:sldMk cId="939720836" sldId="357"/>
            <ac:spMk id="25" creationId="{218A0F7A-F1C5-597E-92E4-F3ED57B60C66}"/>
          </ac:spMkLst>
        </pc:spChg>
        <pc:spChg chg="add mod ord">
          <ac:chgData name="준형 김" userId="293144a243dbb135" providerId="LiveId" clId="{A70522B6-10F8-43FB-93AA-3DD00259491E}" dt="2025-01-08T08:32:00.894" v="30236" actId="207"/>
          <ac:spMkLst>
            <pc:docMk/>
            <pc:sldMk cId="939720836" sldId="357"/>
            <ac:spMk id="26" creationId="{33D33AF2-1269-CB41-CAEE-CEFEF449B1C5}"/>
          </ac:spMkLst>
        </pc:spChg>
        <pc:spChg chg="add mod">
          <ac:chgData name="준형 김" userId="293144a243dbb135" providerId="LiveId" clId="{A70522B6-10F8-43FB-93AA-3DD00259491E}" dt="2025-01-04T10:14:36.262" v="28700" actId="164"/>
          <ac:spMkLst>
            <pc:docMk/>
            <pc:sldMk cId="939720836" sldId="357"/>
            <ac:spMk id="37" creationId="{FB16B55D-AFB1-B670-76E0-7F2A4FAFE4E1}"/>
          </ac:spMkLst>
        </pc:spChg>
        <pc:spChg chg="add mod">
          <ac:chgData name="준형 김" userId="293144a243dbb135" providerId="LiveId" clId="{A70522B6-10F8-43FB-93AA-3DD00259491E}" dt="2025-01-04T10:14:46.423" v="28701" actId="164"/>
          <ac:spMkLst>
            <pc:docMk/>
            <pc:sldMk cId="939720836" sldId="357"/>
            <ac:spMk id="38" creationId="{DC2CE819-AF72-6F8D-7627-5C68BFE7895C}"/>
          </ac:spMkLst>
        </pc:spChg>
        <pc:spChg chg="add mod">
          <ac:chgData name="준형 김" userId="293144a243dbb135" providerId="LiveId" clId="{A70522B6-10F8-43FB-93AA-3DD00259491E}" dt="2025-01-04T10:14:55.864" v="28702" actId="164"/>
          <ac:spMkLst>
            <pc:docMk/>
            <pc:sldMk cId="939720836" sldId="357"/>
            <ac:spMk id="54" creationId="{5847793F-BB78-A921-245D-EF81EDC32B67}"/>
          </ac:spMkLst>
        </pc:spChg>
        <pc:spChg chg="add mod">
          <ac:chgData name="준형 김" userId="293144a243dbb135" providerId="LiveId" clId="{A70522B6-10F8-43FB-93AA-3DD00259491E}" dt="2025-01-04T10:15:01.865" v="28703" actId="164"/>
          <ac:spMkLst>
            <pc:docMk/>
            <pc:sldMk cId="939720836" sldId="357"/>
            <ac:spMk id="58" creationId="{A6D4B365-4D93-0070-5DA3-407F386A78C4}"/>
          </ac:spMkLst>
        </pc:spChg>
        <pc:spChg chg="add mod">
          <ac:chgData name="준형 김" userId="293144a243dbb135" providerId="LiveId" clId="{A70522B6-10F8-43FB-93AA-3DD00259491E}" dt="2025-01-04T10:15:01.865" v="28703" actId="164"/>
          <ac:spMkLst>
            <pc:docMk/>
            <pc:sldMk cId="939720836" sldId="357"/>
            <ac:spMk id="59" creationId="{294080C1-159C-15C4-6A2C-3C50B7E0E27B}"/>
          </ac:spMkLst>
        </pc:spChg>
        <pc:grpChg chg="add mod">
          <ac:chgData name="준형 김" userId="293144a243dbb135" providerId="LiveId" clId="{A70522B6-10F8-43FB-93AA-3DD00259491E}" dt="2025-01-08T08:32:35.887" v="30247" actId="1037"/>
          <ac:grpSpMkLst>
            <pc:docMk/>
            <pc:sldMk cId="939720836" sldId="357"/>
            <ac:grpSpMk id="60" creationId="{41470502-C6E5-6561-C3B5-E2ED1A140843}"/>
          </ac:grpSpMkLst>
        </pc:grpChg>
        <pc:grpChg chg="add mod">
          <ac:chgData name="준형 김" userId="293144a243dbb135" providerId="LiveId" clId="{A70522B6-10F8-43FB-93AA-3DD00259491E}" dt="2025-01-08T08:32:35.887" v="30247" actId="1037"/>
          <ac:grpSpMkLst>
            <pc:docMk/>
            <pc:sldMk cId="939720836" sldId="357"/>
            <ac:grpSpMk id="61" creationId="{981CF4AD-1989-8E75-44F9-D7EC55F5F30E}"/>
          </ac:grpSpMkLst>
        </pc:grpChg>
        <pc:grpChg chg="add mod">
          <ac:chgData name="준형 김" userId="293144a243dbb135" providerId="LiveId" clId="{A70522B6-10F8-43FB-93AA-3DD00259491E}" dt="2025-01-08T08:32:35.887" v="30247" actId="1037"/>
          <ac:grpSpMkLst>
            <pc:docMk/>
            <pc:sldMk cId="939720836" sldId="357"/>
            <ac:grpSpMk id="62" creationId="{00CC9A31-89FF-10C1-D78C-8238ACFA324C}"/>
          </ac:grpSpMkLst>
        </pc:grpChg>
        <pc:grpChg chg="add mod">
          <ac:chgData name="준형 김" userId="293144a243dbb135" providerId="LiveId" clId="{A70522B6-10F8-43FB-93AA-3DD00259491E}" dt="2025-01-08T08:32:35.887" v="30247" actId="1037"/>
          <ac:grpSpMkLst>
            <pc:docMk/>
            <pc:sldMk cId="939720836" sldId="357"/>
            <ac:grpSpMk id="63" creationId="{7B00D30D-E017-936E-EADB-5A23A999AF02}"/>
          </ac:grpSpMkLst>
        </pc:grpChg>
        <pc:cxnChg chg="mod">
          <ac:chgData name="준형 김" userId="293144a243dbb135" providerId="LiveId" clId="{A70522B6-10F8-43FB-93AA-3DD00259491E}" dt="2025-01-04T10:14:55.864" v="28702" actId="164"/>
          <ac:cxnSpMkLst>
            <pc:docMk/>
            <pc:sldMk cId="939720836" sldId="357"/>
            <ac:cxnSpMk id="17" creationId="{16C600EC-603D-E9F2-FC35-8B9996A15A6C}"/>
          </ac:cxnSpMkLst>
        </pc:cxnChg>
        <pc:cxnChg chg="mod">
          <ac:chgData name="준형 김" userId="293144a243dbb135" providerId="LiveId" clId="{A70522B6-10F8-43FB-93AA-3DD00259491E}" dt="2025-01-04T10:14:36.262" v="28700" actId="164"/>
          <ac:cxnSpMkLst>
            <pc:docMk/>
            <pc:sldMk cId="939720836" sldId="357"/>
            <ac:cxnSpMk id="20" creationId="{DFA0CEDB-BB2A-FCA9-FA25-69D9BAC6C0AA}"/>
          </ac:cxnSpMkLst>
        </pc:cxnChg>
        <pc:cxnChg chg="mod">
          <ac:chgData name="준형 김" userId="293144a243dbb135" providerId="LiveId" clId="{A70522B6-10F8-43FB-93AA-3DD00259491E}" dt="2025-01-04T10:14:46.423" v="28701" actId="164"/>
          <ac:cxnSpMkLst>
            <pc:docMk/>
            <pc:sldMk cId="939720836" sldId="357"/>
            <ac:cxnSpMk id="24" creationId="{CD954A19-80DC-23E9-FDAD-15A8107D4F72}"/>
          </ac:cxnSpMkLst>
        </pc:cxnChg>
        <pc:cxnChg chg="add mod">
          <ac:chgData name="준형 김" userId="293144a243dbb135" providerId="LiveId" clId="{A70522B6-10F8-43FB-93AA-3DD00259491E}" dt="2025-01-04T10:14:36.262" v="28700" actId="164"/>
          <ac:cxnSpMkLst>
            <pc:docMk/>
            <pc:sldMk cId="939720836" sldId="357"/>
            <ac:cxnSpMk id="39" creationId="{A9D95316-AE85-C505-FB91-6F89774659AC}"/>
          </ac:cxnSpMkLst>
        </pc:cxnChg>
        <pc:cxnChg chg="add mod">
          <ac:chgData name="준형 김" userId="293144a243dbb135" providerId="LiveId" clId="{A70522B6-10F8-43FB-93AA-3DD00259491E}" dt="2025-01-04T10:14:46.423" v="28701" actId="164"/>
          <ac:cxnSpMkLst>
            <pc:docMk/>
            <pc:sldMk cId="939720836" sldId="357"/>
            <ac:cxnSpMk id="42" creationId="{A4F1551A-BA2E-A250-BFF3-91DDA5437400}"/>
          </ac:cxnSpMkLst>
        </pc:cxnChg>
        <pc:cxnChg chg="add mod">
          <ac:chgData name="준형 김" userId="293144a243dbb135" providerId="LiveId" clId="{A70522B6-10F8-43FB-93AA-3DD00259491E}" dt="2025-01-04T10:14:55.864" v="28702" actId="164"/>
          <ac:cxnSpMkLst>
            <pc:docMk/>
            <pc:sldMk cId="939720836" sldId="357"/>
            <ac:cxnSpMk id="55" creationId="{48DDE50E-5A18-1363-9B4E-E1F037DFAEC8}"/>
          </ac:cxnSpMkLst>
        </pc:cxnChg>
      </pc:sldChg>
      <pc:sldChg chg="addSp delSp modSp add mod modClrScheme modAnim chgLayout">
        <pc:chgData name="준형 김" userId="293144a243dbb135" providerId="LiveId" clId="{A70522B6-10F8-43FB-93AA-3DD00259491E}" dt="2025-01-08T08:54:40.244" v="30399"/>
        <pc:sldMkLst>
          <pc:docMk/>
          <pc:sldMk cId="1616135106" sldId="358"/>
        </pc:sldMkLst>
        <pc:spChg chg="mod ord">
          <ac:chgData name="준형 김" userId="293144a243dbb135" providerId="LiveId" clId="{A70522B6-10F8-43FB-93AA-3DD00259491E}" dt="2025-01-08T08:33:11.762" v="30248" actId="700"/>
          <ac:spMkLst>
            <pc:docMk/>
            <pc:sldMk cId="1616135106" sldId="358"/>
            <ac:spMk id="2" creationId="{3C8EE907-4241-28EE-7949-9EF6FEB8E391}"/>
          </ac:spMkLst>
        </pc:spChg>
        <pc:spChg chg="mod ord">
          <ac:chgData name="준형 김" userId="293144a243dbb135" providerId="LiveId" clId="{A70522B6-10F8-43FB-93AA-3DD00259491E}" dt="2025-01-08T08:33:11.762" v="30248" actId="700"/>
          <ac:spMkLst>
            <pc:docMk/>
            <pc:sldMk cId="1616135106" sldId="358"/>
            <ac:spMk id="3" creationId="{B95D64C7-94B8-C29A-5E05-AA0AF00C073D}"/>
          </ac:spMkLst>
        </pc:spChg>
        <pc:spChg chg="add mod">
          <ac:chgData name="준형 김" userId="293144a243dbb135" providerId="LiveId" clId="{A70522B6-10F8-43FB-93AA-3DD00259491E}" dt="2024-12-31T00:29:17.900" v="24334" actId="1076"/>
          <ac:spMkLst>
            <pc:docMk/>
            <pc:sldMk cId="1616135106" sldId="358"/>
            <ac:spMk id="7" creationId="{200E953A-AADC-A86B-DD86-09AE652D5510}"/>
          </ac:spMkLst>
        </pc:spChg>
        <pc:spChg chg="mod topLvl">
          <ac:chgData name="준형 김" userId="293144a243dbb135" providerId="LiveId" clId="{A70522B6-10F8-43FB-93AA-3DD00259491E}" dt="2025-01-08T08:20:52.822" v="30150" actId="164"/>
          <ac:spMkLst>
            <pc:docMk/>
            <pc:sldMk cId="1616135106" sldId="358"/>
            <ac:spMk id="10" creationId="{5A315418-62A2-E5D6-B166-22821EA6F589}"/>
          </ac:spMkLst>
        </pc:spChg>
        <pc:spChg chg="mod">
          <ac:chgData name="준형 김" userId="293144a243dbb135" providerId="LiveId" clId="{A70522B6-10F8-43FB-93AA-3DD00259491E}" dt="2025-01-08T08:20:52.822" v="30150" actId="164"/>
          <ac:spMkLst>
            <pc:docMk/>
            <pc:sldMk cId="1616135106" sldId="358"/>
            <ac:spMk id="11" creationId="{D906643F-B30D-663E-D6E0-704758D280CB}"/>
          </ac:spMkLst>
        </pc:spChg>
        <pc:spChg chg="mod topLvl">
          <ac:chgData name="준형 김" userId="293144a243dbb135" providerId="LiveId" clId="{A70522B6-10F8-43FB-93AA-3DD00259491E}" dt="2025-01-08T08:20:48.061" v="30149" actId="164"/>
          <ac:spMkLst>
            <pc:docMk/>
            <pc:sldMk cId="1616135106" sldId="358"/>
            <ac:spMk id="18" creationId="{88383B96-0791-3ADD-35AF-BBAD810E61D3}"/>
          </ac:spMkLst>
        </pc:spChg>
        <pc:spChg chg="mod topLvl">
          <ac:chgData name="준형 김" userId="293144a243dbb135" providerId="LiveId" clId="{A70522B6-10F8-43FB-93AA-3DD00259491E}" dt="2025-01-08T08:20:48.061" v="30149" actId="164"/>
          <ac:spMkLst>
            <pc:docMk/>
            <pc:sldMk cId="1616135106" sldId="358"/>
            <ac:spMk id="20" creationId="{5B95CCFD-FC57-0FF7-C607-25585393B38A}"/>
          </ac:spMkLst>
        </pc:spChg>
        <pc:spChg chg="mod topLvl">
          <ac:chgData name="준형 김" userId="293144a243dbb135" providerId="LiveId" clId="{A70522B6-10F8-43FB-93AA-3DD00259491E}" dt="2025-01-08T08:20:58.126" v="30151" actId="164"/>
          <ac:spMkLst>
            <pc:docMk/>
            <pc:sldMk cId="1616135106" sldId="358"/>
            <ac:spMk id="24" creationId="{07C822BA-9274-CE21-1EF3-B4D82C741BF2}"/>
          </ac:spMkLst>
        </pc:spChg>
        <pc:spChg chg="mod topLvl">
          <ac:chgData name="준형 김" userId="293144a243dbb135" providerId="LiveId" clId="{A70522B6-10F8-43FB-93AA-3DD00259491E}" dt="2025-01-08T08:20:58.126" v="30151" actId="164"/>
          <ac:spMkLst>
            <pc:docMk/>
            <pc:sldMk cId="1616135106" sldId="358"/>
            <ac:spMk id="26" creationId="{2C330378-D991-8036-A595-266B1742E176}"/>
          </ac:spMkLst>
        </pc:spChg>
        <pc:spChg chg="mod topLvl">
          <ac:chgData name="준형 김" userId="293144a243dbb135" providerId="LiveId" clId="{A70522B6-10F8-43FB-93AA-3DD00259491E}" dt="2025-01-08T08:21:05.678" v="30152" actId="164"/>
          <ac:spMkLst>
            <pc:docMk/>
            <pc:sldMk cId="1616135106" sldId="358"/>
            <ac:spMk id="30" creationId="{4AD61ECA-26AC-5E54-F3CA-98FD3524CC81}"/>
          </ac:spMkLst>
        </pc:spChg>
        <pc:spChg chg="mod">
          <ac:chgData name="준형 김" userId="293144a243dbb135" providerId="LiveId" clId="{A70522B6-10F8-43FB-93AA-3DD00259491E}" dt="2025-01-08T08:07:51.752" v="29852" actId="1036"/>
          <ac:spMkLst>
            <pc:docMk/>
            <pc:sldMk cId="1616135106" sldId="358"/>
            <ac:spMk id="47" creationId="{E345B3DE-8F74-DF95-14A1-5548909281FC}"/>
          </ac:spMkLst>
        </pc:spChg>
        <pc:spChg chg="add mod">
          <ac:chgData name="준형 김" userId="293144a243dbb135" providerId="LiveId" clId="{A70522B6-10F8-43FB-93AA-3DD00259491E}" dt="2025-01-08T08:19:45.681" v="30139" actId="164"/>
          <ac:spMkLst>
            <pc:docMk/>
            <pc:sldMk cId="1616135106" sldId="358"/>
            <ac:spMk id="54" creationId="{2468731C-1477-99FA-91E2-11950DE779B8}"/>
          </ac:spMkLst>
        </pc:spChg>
        <pc:spChg chg="add mod">
          <ac:chgData name="준형 김" userId="293144a243dbb135" providerId="LiveId" clId="{A70522B6-10F8-43FB-93AA-3DD00259491E}" dt="2025-01-08T08:19:45.681" v="30139" actId="164"/>
          <ac:spMkLst>
            <pc:docMk/>
            <pc:sldMk cId="1616135106" sldId="358"/>
            <ac:spMk id="56" creationId="{116FA551-51E2-4D38-BD93-EDD5EB5FFE92}"/>
          </ac:spMkLst>
        </pc:spChg>
        <pc:spChg chg="add mod ord">
          <ac:chgData name="준형 김" userId="293144a243dbb135" providerId="LiveId" clId="{A70522B6-10F8-43FB-93AA-3DD00259491E}" dt="2025-01-08T08:33:31.500" v="30256" actId="20577"/>
          <ac:spMkLst>
            <pc:docMk/>
            <pc:sldMk cId="1616135106" sldId="358"/>
            <ac:spMk id="67" creationId="{2908BA24-677B-E936-DC9F-8985779C6413}"/>
          </ac:spMkLst>
        </pc:spChg>
        <pc:spChg chg="add mod ord">
          <ac:chgData name="준형 김" userId="293144a243dbb135" providerId="LiveId" clId="{A70522B6-10F8-43FB-93AA-3DD00259491E}" dt="2025-01-08T08:34:00.039" v="30262" actId="948"/>
          <ac:spMkLst>
            <pc:docMk/>
            <pc:sldMk cId="1616135106" sldId="358"/>
            <ac:spMk id="68" creationId="{6DD91F02-900A-77AC-C8E2-8AFAA757A351}"/>
          </ac:spMkLst>
        </pc:s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46" creationId="{B477AFF5-56D4-21EA-FB74-DBFFEECB9211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0" creationId="{F162C605-5846-3DEB-14FF-8316A4719B25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3" creationId="{D8A281C6-F59E-E9BD-E638-8BCB9E55DD9C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4" creationId="{64F05F2A-D10C-61C5-096A-6FCDB78C16E4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5" creationId="{1DE3DD3E-411C-5481-3C77-CC68511D4309}"/>
          </ac:grpSpMkLst>
        </pc:grpChg>
        <pc:grpChg chg="add mod">
          <ac:chgData name="준형 김" userId="293144a243dbb135" providerId="LiveId" clId="{A70522B6-10F8-43FB-93AA-3DD00259491E}" dt="2025-01-08T08:34:10.528" v="30269" actId="1037"/>
          <ac:grpSpMkLst>
            <pc:docMk/>
            <pc:sldMk cId="1616135106" sldId="358"/>
            <ac:grpSpMk id="66" creationId="{B2A91EE9-CE75-4B1E-483B-1FDECEE9835A}"/>
          </ac:grpSpMkLst>
        </pc:grpChg>
        <pc:picChg chg="add mod">
          <ac:chgData name="준형 김" userId="293144a243dbb135" providerId="LiveId" clId="{A70522B6-10F8-43FB-93AA-3DD00259491E}" dt="2024-12-31T00:28:55.787" v="24330"/>
          <ac:picMkLst>
            <pc:docMk/>
            <pc:sldMk cId="1616135106" sldId="358"/>
            <ac:picMk id="5" creationId="{97C91158-D7CB-CE22-593A-C6D7B6A8B0C8}"/>
          </ac:picMkLst>
        </pc:picChg>
        <pc:cxnChg chg="mod">
          <ac:chgData name="준형 김" userId="293144a243dbb135" providerId="LiveId" clId="{A70522B6-10F8-43FB-93AA-3DD00259491E}" dt="2025-01-08T08:20:52.822" v="30150" actId="164"/>
          <ac:cxnSpMkLst>
            <pc:docMk/>
            <pc:sldMk cId="1616135106" sldId="358"/>
            <ac:cxnSpMk id="9" creationId="{36596EF5-86C0-7B19-A429-C6F9C0B309E0}"/>
          </ac:cxnSpMkLst>
        </pc:cxnChg>
        <pc:cxnChg chg="mod">
          <ac:chgData name="준형 김" userId="293144a243dbb135" providerId="LiveId" clId="{A70522B6-10F8-43FB-93AA-3DD00259491E}" dt="2025-01-08T08:20:48.061" v="30149" actId="164"/>
          <ac:cxnSpMkLst>
            <pc:docMk/>
            <pc:sldMk cId="1616135106" sldId="358"/>
            <ac:cxnSpMk id="19" creationId="{6E0347DE-EE7F-CB13-F9B7-6B11F626BD2C}"/>
          </ac:cxnSpMkLst>
        </pc:cxnChg>
        <pc:cxnChg chg="mod">
          <ac:chgData name="준형 김" userId="293144a243dbb135" providerId="LiveId" clId="{A70522B6-10F8-43FB-93AA-3DD00259491E}" dt="2025-01-08T08:20:58.126" v="30151" actId="164"/>
          <ac:cxnSpMkLst>
            <pc:docMk/>
            <pc:sldMk cId="1616135106" sldId="358"/>
            <ac:cxnSpMk id="25" creationId="{D51EE5F4-E355-99EF-9D26-4F195DC4932E}"/>
          </ac:cxnSpMkLst>
        </pc:cxnChg>
        <pc:cxnChg chg="mod">
          <ac:chgData name="준형 김" userId="293144a243dbb135" providerId="LiveId" clId="{A70522B6-10F8-43FB-93AA-3DD00259491E}" dt="2025-01-08T08:21:05.678" v="30152" actId="164"/>
          <ac:cxnSpMkLst>
            <pc:docMk/>
            <pc:sldMk cId="1616135106" sldId="358"/>
            <ac:cxnSpMk id="31" creationId="{488A0E0C-B840-BD0E-435C-4A80BCD775FF}"/>
          </ac:cxnSpMkLst>
        </pc:cxnChg>
        <pc:cxnChg chg="mod">
          <ac:chgData name="준형 김" userId="293144a243dbb135" providerId="LiveId" clId="{A70522B6-10F8-43FB-93AA-3DD00259491E}" dt="2025-01-08T08:34:10.528" v="30269" actId="1037"/>
          <ac:cxnSpMkLst>
            <pc:docMk/>
            <pc:sldMk cId="1616135106" sldId="358"/>
            <ac:cxnSpMk id="32" creationId="{322F934B-2BD3-BCB5-FD2E-BEBC17C6920E}"/>
          </ac:cxnSpMkLst>
        </pc:cxnChg>
        <pc:cxnChg chg="mod">
          <ac:chgData name="준형 김" userId="293144a243dbb135" providerId="LiveId" clId="{A70522B6-10F8-43FB-93AA-3DD00259491E}" dt="2025-01-08T08:07:51.752" v="29852" actId="1036"/>
          <ac:cxnSpMkLst>
            <pc:docMk/>
            <pc:sldMk cId="1616135106" sldId="358"/>
            <ac:cxnSpMk id="48" creationId="{81EB089E-6FEA-9B9A-7EBD-408118FBCCEC}"/>
          </ac:cxnSpMkLst>
        </pc:cxnChg>
      </pc:sldChg>
      <pc:sldChg chg="addSp delSp modSp add mod modClrScheme modAnim chgLayout">
        <pc:chgData name="준형 김" userId="293144a243dbb135" providerId="LiveId" clId="{A70522B6-10F8-43FB-93AA-3DD00259491E}" dt="2025-01-08T08:55:04.556" v="30400"/>
        <pc:sldMkLst>
          <pc:docMk/>
          <pc:sldMk cId="720543667" sldId="359"/>
        </pc:sldMkLst>
        <pc:spChg chg="mod ord">
          <ac:chgData name="준형 김" userId="293144a243dbb135" providerId="LiveId" clId="{A70522B6-10F8-43FB-93AA-3DD00259491E}" dt="2025-01-08T08:34:27.659" v="30270" actId="700"/>
          <ac:spMkLst>
            <pc:docMk/>
            <pc:sldMk cId="720543667" sldId="359"/>
            <ac:spMk id="2" creationId="{37836134-B9F8-738D-F8A0-A59680554E48}"/>
          </ac:spMkLst>
        </pc:spChg>
        <pc:spChg chg="mod ord">
          <ac:chgData name="준형 김" userId="293144a243dbb135" providerId="LiveId" clId="{A70522B6-10F8-43FB-93AA-3DD00259491E}" dt="2025-01-08T08:34:27.659" v="30270" actId="700"/>
          <ac:spMkLst>
            <pc:docMk/>
            <pc:sldMk cId="720543667" sldId="359"/>
            <ac:spMk id="3" creationId="{FE2FB095-C3D4-34EA-6C64-D5CDC1F34344}"/>
          </ac:spMkLst>
        </pc:spChg>
        <pc:spChg chg="mod topLvl">
          <ac:chgData name="준형 김" userId="293144a243dbb135" providerId="LiveId" clId="{A70522B6-10F8-43FB-93AA-3DD00259491E}" dt="2025-01-08T08:43:12.036" v="30363" actId="164"/>
          <ac:spMkLst>
            <pc:docMk/>
            <pc:sldMk cId="720543667" sldId="359"/>
            <ac:spMk id="9" creationId="{56E4E30A-1F82-F9EF-F3ED-6D9BDC008504}"/>
          </ac:spMkLst>
        </pc:spChg>
        <pc:spChg chg="mod">
          <ac:chgData name="준형 김" userId="293144a243dbb135" providerId="LiveId" clId="{A70522B6-10F8-43FB-93AA-3DD00259491E}" dt="2025-01-08T08:43:17.646" v="30364" actId="164"/>
          <ac:spMkLst>
            <pc:docMk/>
            <pc:sldMk cId="720543667" sldId="359"/>
            <ac:spMk id="24" creationId="{CB937666-67E6-2556-5E02-DE156C88EB8A}"/>
          </ac:spMkLst>
        </pc:spChg>
        <pc:spChg chg="mod topLvl">
          <ac:chgData name="준형 김" userId="293144a243dbb135" providerId="LiveId" clId="{A70522B6-10F8-43FB-93AA-3DD00259491E}" dt="2025-01-08T08:43:17.646" v="30364" actId="164"/>
          <ac:spMkLst>
            <pc:docMk/>
            <pc:sldMk cId="720543667" sldId="359"/>
            <ac:spMk id="25" creationId="{83E72486-132A-30BE-0E22-CDB8270554AA}"/>
          </ac:spMkLst>
        </pc:spChg>
        <pc:spChg chg="mod topLvl">
          <ac:chgData name="준형 김" userId="293144a243dbb135" providerId="LiveId" clId="{A70522B6-10F8-43FB-93AA-3DD00259491E}" dt="2025-01-08T08:43:23.364" v="30365" actId="164"/>
          <ac:spMkLst>
            <pc:docMk/>
            <pc:sldMk cId="720543667" sldId="359"/>
            <ac:spMk id="30" creationId="{E8FBCD44-1E3D-039C-CB43-D08904C80069}"/>
          </ac:spMkLst>
        </pc:spChg>
        <pc:spChg chg="add mod">
          <ac:chgData name="준형 김" userId="293144a243dbb135" providerId="LiveId" clId="{A70522B6-10F8-43FB-93AA-3DD00259491E}" dt="2025-01-08T08:43:12.036" v="30363" actId="164"/>
          <ac:spMkLst>
            <pc:docMk/>
            <pc:sldMk cId="720543667" sldId="359"/>
            <ac:spMk id="33" creationId="{AB14021C-F7A6-8066-0D1D-CEA374A28CA8}"/>
          </ac:spMkLst>
        </pc:spChg>
        <pc:spChg chg="add mod">
          <ac:chgData name="준형 김" userId="293144a243dbb135" providerId="LiveId" clId="{A70522B6-10F8-43FB-93AA-3DD00259491E}" dt="2025-01-08T08:43:02.168" v="30362" actId="164"/>
          <ac:spMkLst>
            <pc:docMk/>
            <pc:sldMk cId="720543667" sldId="359"/>
            <ac:spMk id="42" creationId="{958DACEB-E90F-7B6D-1D72-FD2F41ECB4EA}"/>
          </ac:spMkLst>
        </pc:spChg>
        <pc:spChg chg="add mod">
          <ac:chgData name="준형 김" userId="293144a243dbb135" providerId="LiveId" clId="{A70522B6-10F8-43FB-93AA-3DD00259491E}" dt="2025-01-08T08:18:33.202" v="30130" actId="1076"/>
          <ac:spMkLst>
            <pc:docMk/>
            <pc:sldMk cId="720543667" sldId="359"/>
            <ac:spMk id="48" creationId="{F54BD588-613A-382F-EB31-51B6A9BD299A}"/>
          </ac:spMkLst>
        </pc:spChg>
        <pc:spChg chg="add mod ord">
          <ac:chgData name="준형 김" userId="293144a243dbb135" providerId="LiveId" clId="{A70522B6-10F8-43FB-93AA-3DD00259491E}" dt="2025-01-08T08:36:42.383" v="30299" actId="1076"/>
          <ac:spMkLst>
            <pc:docMk/>
            <pc:sldMk cId="720543667" sldId="359"/>
            <ac:spMk id="49" creationId="{EA6BD533-67FE-CEFF-4AF6-DA82A8E94E90}"/>
          </ac:spMkLst>
        </pc:spChg>
        <pc:spChg chg="add mod ord">
          <ac:chgData name="준형 김" userId="293144a243dbb135" providerId="LiveId" clId="{A70522B6-10F8-43FB-93AA-3DD00259491E}" dt="2025-01-08T08:35:00.881" v="30279" actId="242"/>
          <ac:spMkLst>
            <pc:docMk/>
            <pc:sldMk cId="720543667" sldId="359"/>
            <ac:spMk id="50" creationId="{FB52B843-83B6-603A-4228-C314B09F64DF}"/>
          </ac:spMkLst>
        </pc:spChg>
        <pc:grpChg chg="add mod">
          <ac:chgData name="준형 김" userId="293144a243dbb135" providerId="LiveId" clId="{A70522B6-10F8-43FB-93AA-3DD00259491E}" dt="2025-01-08T08:43:02.168" v="30362" actId="164"/>
          <ac:grpSpMkLst>
            <pc:docMk/>
            <pc:sldMk cId="720543667" sldId="359"/>
            <ac:grpSpMk id="51" creationId="{2AA74910-B657-E909-84DE-8119289786FA}"/>
          </ac:grpSpMkLst>
        </pc:grpChg>
        <pc:grpChg chg="add mod">
          <ac:chgData name="준형 김" userId="293144a243dbb135" providerId="LiveId" clId="{A70522B6-10F8-43FB-93AA-3DD00259491E}" dt="2025-01-08T08:43:12.036" v="30363" actId="164"/>
          <ac:grpSpMkLst>
            <pc:docMk/>
            <pc:sldMk cId="720543667" sldId="359"/>
            <ac:grpSpMk id="52" creationId="{CBA34879-7932-75DB-CB6D-6C145E162108}"/>
          </ac:grpSpMkLst>
        </pc:grpChg>
        <pc:grpChg chg="add mod">
          <ac:chgData name="준형 김" userId="293144a243dbb135" providerId="LiveId" clId="{A70522B6-10F8-43FB-93AA-3DD00259491E}" dt="2025-01-08T08:43:17.646" v="30364" actId="164"/>
          <ac:grpSpMkLst>
            <pc:docMk/>
            <pc:sldMk cId="720543667" sldId="359"/>
            <ac:grpSpMk id="53" creationId="{C1B418CA-7B26-EFEE-6A0C-6BF3BB597A11}"/>
          </ac:grpSpMkLst>
        </pc:grpChg>
        <pc:grpChg chg="add mod">
          <ac:chgData name="준형 김" userId="293144a243dbb135" providerId="LiveId" clId="{A70522B6-10F8-43FB-93AA-3DD00259491E}" dt="2025-01-08T08:43:23.364" v="30365" actId="164"/>
          <ac:grpSpMkLst>
            <pc:docMk/>
            <pc:sldMk cId="720543667" sldId="359"/>
            <ac:grpSpMk id="54" creationId="{A1955091-9E92-3193-96D3-CFC7579B079F}"/>
          </ac:grpSpMkLst>
        </pc:grpChg>
        <pc:cxnChg chg="mod">
          <ac:chgData name="준형 김" userId="293144a243dbb135" providerId="LiveId" clId="{A70522B6-10F8-43FB-93AA-3DD00259491E}" dt="2025-01-08T08:43:17.646" v="30364" actId="164"/>
          <ac:cxnSpMkLst>
            <pc:docMk/>
            <pc:sldMk cId="720543667" sldId="359"/>
            <ac:cxnSpMk id="26" creationId="{8DE9A4AD-7CB2-CA1E-E963-09D6CA9DCA30}"/>
          </ac:cxnSpMkLst>
        </pc:cxnChg>
        <pc:cxnChg chg="add mod">
          <ac:chgData name="준형 김" userId="293144a243dbb135" providerId="LiveId" clId="{A70522B6-10F8-43FB-93AA-3DD00259491E}" dt="2025-01-08T08:43:23.364" v="30365" actId="164"/>
          <ac:cxnSpMkLst>
            <pc:docMk/>
            <pc:sldMk cId="720543667" sldId="359"/>
            <ac:cxnSpMk id="37" creationId="{9BC56622-F282-A228-9173-1181C01DA657}"/>
          </ac:cxnSpMkLst>
        </pc:cxnChg>
        <pc:cxnChg chg="add mod">
          <ac:chgData name="준형 김" userId="293144a243dbb135" providerId="LiveId" clId="{A70522B6-10F8-43FB-93AA-3DD00259491E}" dt="2025-01-08T08:43:02.168" v="30362" actId="164"/>
          <ac:cxnSpMkLst>
            <pc:docMk/>
            <pc:sldMk cId="720543667" sldId="359"/>
            <ac:cxnSpMk id="43" creationId="{19F331A7-4025-2438-A9C3-962CC1A70367}"/>
          </ac:cxnSpMkLst>
        </pc:cxnChg>
        <pc:cxnChg chg="add mod">
          <ac:chgData name="준형 김" userId="293144a243dbb135" providerId="LiveId" clId="{A70522B6-10F8-43FB-93AA-3DD00259491E}" dt="2025-01-08T08:40:19.767" v="30354" actId="1035"/>
          <ac:cxnSpMkLst>
            <pc:docMk/>
            <pc:sldMk cId="720543667" sldId="359"/>
            <ac:cxnSpMk id="44" creationId="{24EB9A02-5DA1-7035-0B80-80CCB04E6ABB}"/>
          </ac:cxnSpMkLst>
        </pc:cxnChg>
      </pc:sldChg>
      <pc:sldChg chg="addSp delSp modSp add mod modClrScheme modAnim chgLayout">
        <pc:chgData name="준형 김" userId="293144a243dbb135" providerId="LiveId" clId="{A70522B6-10F8-43FB-93AA-3DD00259491E}" dt="2025-01-08T08:55:24.845" v="30401"/>
        <pc:sldMkLst>
          <pc:docMk/>
          <pc:sldMk cId="1130071518" sldId="360"/>
        </pc:sldMkLst>
        <pc:spChg chg="mod ord">
          <ac:chgData name="준형 김" userId="293144a243dbb135" providerId="LiveId" clId="{A70522B6-10F8-43FB-93AA-3DD00259491E}" dt="2025-01-08T08:36:54.156" v="30300" actId="700"/>
          <ac:spMkLst>
            <pc:docMk/>
            <pc:sldMk cId="1130071518" sldId="360"/>
            <ac:spMk id="2" creationId="{2FB42FA5-B315-D1FC-B65D-8D78EB1B3E2E}"/>
          </ac:spMkLst>
        </pc:spChg>
        <pc:spChg chg="mod ord">
          <ac:chgData name="준형 김" userId="293144a243dbb135" providerId="LiveId" clId="{A70522B6-10F8-43FB-93AA-3DD00259491E}" dt="2025-01-08T08:36:54.156" v="30300" actId="700"/>
          <ac:spMkLst>
            <pc:docMk/>
            <pc:sldMk cId="1130071518" sldId="360"/>
            <ac:spMk id="5" creationId="{1E68BA48-63D4-4ADD-2EA4-7B92C3D423F8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0" creationId="{C5E4EF02-BAC1-9720-323D-EB5082E434AC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1" creationId="{7654E12C-0A30-54A4-BDC5-E927054FD89A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2" creationId="{FA623673-45D3-D7AE-E974-AAC8F5CB899E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4" creationId="{43C1B54B-F61D-86E8-8B33-EDC970AEA94A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17" creationId="{52A2FD5A-FEE8-A86C-AC84-97F042EBB13D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23" creationId="{19F8EA86-268D-C328-4833-36256C4975E6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26" creationId="{1F4B829E-FE91-E4AE-64E8-935CB9E61271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29" creationId="{8929DF26-F572-1E18-7A43-3BD054921386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32" creationId="{6C52F5DE-2014-EF50-277F-7575E157A741}"/>
          </ac:spMkLst>
        </pc:spChg>
        <pc:spChg chg="mod">
          <ac:chgData name="준형 김" userId="293144a243dbb135" providerId="LiveId" clId="{A70522B6-10F8-43FB-93AA-3DD00259491E}" dt="2024-12-31T00:39:56.107" v="24350"/>
          <ac:spMkLst>
            <pc:docMk/>
            <pc:sldMk cId="1130071518" sldId="360"/>
            <ac:spMk id="33" creationId="{30FAB2A2-2656-2430-FDEE-E23C0171E0B3}"/>
          </ac:spMkLst>
        </pc:spChg>
        <pc:spChg chg="add mod">
          <ac:chgData name="준형 김" userId="293144a243dbb135" providerId="LiveId" clId="{A70522B6-10F8-43FB-93AA-3DD00259491E}" dt="2025-01-08T08:45:14.404" v="30376" actId="164"/>
          <ac:spMkLst>
            <pc:docMk/>
            <pc:sldMk cId="1130071518" sldId="360"/>
            <ac:spMk id="35" creationId="{080A4235-F3E1-6F56-C765-8860BAFFB339}"/>
          </ac:spMkLst>
        </pc:spChg>
        <pc:spChg chg="add mod">
          <ac:chgData name="준형 김" userId="293144a243dbb135" providerId="LiveId" clId="{A70522B6-10F8-43FB-93AA-3DD00259491E}" dt="2025-01-08T08:45:14.404" v="30376" actId="164"/>
          <ac:spMkLst>
            <pc:docMk/>
            <pc:sldMk cId="1130071518" sldId="360"/>
            <ac:spMk id="36" creationId="{94ED6143-00F0-511A-17E6-A95984517A74}"/>
          </ac:spMkLst>
        </pc:spChg>
        <pc:spChg chg="add mod">
          <ac:chgData name="준형 김" userId="293144a243dbb135" providerId="LiveId" clId="{A70522B6-10F8-43FB-93AA-3DD00259491E}" dt="2025-01-08T08:45:10.171" v="30375" actId="164"/>
          <ac:spMkLst>
            <pc:docMk/>
            <pc:sldMk cId="1130071518" sldId="360"/>
            <ac:spMk id="37" creationId="{B7129A82-64C9-E4DE-79EF-F512C3837E5F}"/>
          </ac:spMkLst>
        </pc:spChg>
        <pc:spChg chg="add mod">
          <ac:chgData name="준형 김" userId="293144a243dbb135" providerId="LiveId" clId="{A70522B6-10F8-43FB-93AA-3DD00259491E}" dt="2025-01-08T08:45:10.171" v="30375" actId="164"/>
          <ac:spMkLst>
            <pc:docMk/>
            <pc:sldMk cId="1130071518" sldId="360"/>
            <ac:spMk id="39" creationId="{CFCA45B7-FC07-A7D2-6E7E-6CB94CCE66D3}"/>
          </ac:spMkLst>
        </pc:spChg>
        <pc:spChg chg="add mod">
          <ac:chgData name="준형 김" userId="293144a243dbb135" providerId="LiveId" clId="{A70522B6-10F8-43FB-93AA-3DD00259491E}" dt="2025-01-08T08:45:19.587" v="30377" actId="164"/>
          <ac:spMkLst>
            <pc:docMk/>
            <pc:sldMk cId="1130071518" sldId="360"/>
            <ac:spMk id="40" creationId="{026EA67B-0A49-71E8-34EA-1D73B56A12B1}"/>
          </ac:spMkLst>
        </pc:spChg>
        <pc:spChg chg="add mod">
          <ac:chgData name="준형 김" userId="293144a243dbb135" providerId="LiveId" clId="{A70522B6-10F8-43FB-93AA-3DD00259491E}" dt="2025-01-08T08:45:19.587" v="30377" actId="164"/>
          <ac:spMkLst>
            <pc:docMk/>
            <pc:sldMk cId="1130071518" sldId="360"/>
            <ac:spMk id="42" creationId="{DDF59E3C-2C60-1DBF-2053-E4D6D67337C5}"/>
          </ac:spMkLst>
        </pc:spChg>
        <pc:spChg chg="add mod">
          <ac:chgData name="준형 김" userId="293144a243dbb135" providerId="LiveId" clId="{A70522B6-10F8-43FB-93AA-3DD00259491E}" dt="2025-01-08T08:45:26.028" v="30378" actId="164"/>
          <ac:spMkLst>
            <pc:docMk/>
            <pc:sldMk cId="1130071518" sldId="360"/>
            <ac:spMk id="43" creationId="{1E903B45-21F7-F35E-B032-D57E7AE65B28}"/>
          </ac:spMkLst>
        </pc:spChg>
        <pc:spChg chg="mod">
          <ac:chgData name="준형 김" userId="293144a243dbb135" providerId="LiveId" clId="{A70522B6-10F8-43FB-93AA-3DD00259491E}" dt="2025-01-08T08:03:56.224" v="29808" actId="404"/>
          <ac:spMkLst>
            <pc:docMk/>
            <pc:sldMk cId="1130071518" sldId="360"/>
            <ac:spMk id="47" creationId="{2010965F-DA0F-F3F9-949F-DC3A7A928852}"/>
          </ac:spMkLst>
        </pc:spChg>
        <pc:spChg chg="add mod">
          <ac:chgData name="준형 김" userId="293144a243dbb135" providerId="LiveId" clId="{A70522B6-10F8-43FB-93AA-3DD00259491E}" dt="2025-01-08T08:45:04.617" v="30374" actId="164"/>
          <ac:spMkLst>
            <pc:docMk/>
            <pc:sldMk cId="1130071518" sldId="360"/>
            <ac:spMk id="53" creationId="{CE29A05C-006D-AF4B-4737-C32928B9D2E8}"/>
          </ac:spMkLst>
        </pc:spChg>
        <pc:spChg chg="add mod">
          <ac:chgData name="준형 김" userId="293144a243dbb135" providerId="LiveId" clId="{A70522B6-10F8-43FB-93AA-3DD00259491E}" dt="2025-01-08T08:45:04.617" v="30374" actId="164"/>
          <ac:spMkLst>
            <pc:docMk/>
            <pc:sldMk cId="1130071518" sldId="360"/>
            <ac:spMk id="54" creationId="{CF993346-712A-7453-38DA-25E5319C0BFB}"/>
          </ac:spMkLst>
        </pc:spChg>
        <pc:spChg chg="add mod ord">
          <ac:chgData name="준형 김" userId="293144a243dbb135" providerId="LiveId" clId="{A70522B6-10F8-43FB-93AA-3DD00259491E}" dt="2025-01-08T08:38:04.432" v="30318" actId="27636"/>
          <ac:spMkLst>
            <pc:docMk/>
            <pc:sldMk cId="1130071518" sldId="360"/>
            <ac:spMk id="55" creationId="{0FCE32CC-6013-0B6E-1F97-D85FE1A4E8A4}"/>
          </ac:spMkLst>
        </pc:spChg>
        <pc:spChg chg="add mod ord">
          <ac:chgData name="준형 김" userId="293144a243dbb135" providerId="LiveId" clId="{A70522B6-10F8-43FB-93AA-3DD00259491E}" dt="2025-01-08T08:37:22.818" v="30308" actId="948"/>
          <ac:spMkLst>
            <pc:docMk/>
            <pc:sldMk cId="1130071518" sldId="360"/>
            <ac:spMk id="56" creationId="{AF4B57FE-1328-470C-E5F4-AB9991A341B4}"/>
          </ac:spMkLst>
        </pc:spChg>
        <pc:grpChg chg="add mod">
          <ac:chgData name="준형 김" userId="293144a243dbb135" providerId="LiveId" clId="{A70522B6-10F8-43FB-93AA-3DD00259491E}" dt="2025-01-08T08:38:42.837" v="30330" actId="1035"/>
          <ac:grpSpMkLst>
            <pc:docMk/>
            <pc:sldMk cId="1130071518" sldId="360"/>
            <ac:grpSpMk id="46" creationId="{255ACC9C-66D2-097F-3DE6-0B3A98AC242F}"/>
          </ac:grpSpMkLst>
        </pc:grpChg>
        <pc:grpChg chg="add mod">
          <ac:chgData name="준형 김" userId="293144a243dbb135" providerId="LiveId" clId="{A70522B6-10F8-43FB-93AA-3DD00259491E}" dt="2025-01-08T08:45:04.617" v="30374" actId="164"/>
          <ac:grpSpMkLst>
            <pc:docMk/>
            <pc:sldMk cId="1130071518" sldId="360"/>
            <ac:grpSpMk id="58" creationId="{8FFE7D9D-49F4-C7F4-F2C8-31F3B5FE9046}"/>
          </ac:grpSpMkLst>
        </pc:grpChg>
        <pc:grpChg chg="add mod">
          <ac:chgData name="준형 김" userId="293144a243dbb135" providerId="LiveId" clId="{A70522B6-10F8-43FB-93AA-3DD00259491E}" dt="2025-01-08T08:45:10.171" v="30375" actId="164"/>
          <ac:grpSpMkLst>
            <pc:docMk/>
            <pc:sldMk cId="1130071518" sldId="360"/>
            <ac:grpSpMk id="59" creationId="{68D48625-12C8-59E1-7E7B-2F2AAF8A02A1}"/>
          </ac:grpSpMkLst>
        </pc:grpChg>
        <pc:grpChg chg="add mod">
          <ac:chgData name="준형 김" userId="293144a243dbb135" providerId="LiveId" clId="{A70522B6-10F8-43FB-93AA-3DD00259491E}" dt="2025-01-08T08:45:14.404" v="30376" actId="164"/>
          <ac:grpSpMkLst>
            <pc:docMk/>
            <pc:sldMk cId="1130071518" sldId="360"/>
            <ac:grpSpMk id="60" creationId="{85A7EC02-F129-9EE9-936B-1178B5552748}"/>
          </ac:grpSpMkLst>
        </pc:grpChg>
        <pc:grpChg chg="add mod">
          <ac:chgData name="준형 김" userId="293144a243dbb135" providerId="LiveId" clId="{A70522B6-10F8-43FB-93AA-3DD00259491E}" dt="2025-01-08T08:45:19.587" v="30377" actId="164"/>
          <ac:grpSpMkLst>
            <pc:docMk/>
            <pc:sldMk cId="1130071518" sldId="360"/>
            <ac:grpSpMk id="61" creationId="{567BDF53-7731-26C5-CC3C-36DBD7D63D37}"/>
          </ac:grpSpMkLst>
        </pc:grpChg>
        <pc:grpChg chg="add mod">
          <ac:chgData name="준형 김" userId="293144a243dbb135" providerId="LiveId" clId="{A70522B6-10F8-43FB-93AA-3DD00259491E}" dt="2025-01-08T08:45:26.028" v="30378" actId="164"/>
          <ac:grpSpMkLst>
            <pc:docMk/>
            <pc:sldMk cId="1130071518" sldId="360"/>
            <ac:grpSpMk id="62" creationId="{D8B36FE0-4C67-1314-2177-785CFCAD91A9}"/>
          </ac:grpSpMkLst>
        </pc:grpChg>
        <pc:cxnChg chg="mod">
          <ac:chgData name="준형 김" userId="293144a243dbb135" providerId="LiveId" clId="{A70522B6-10F8-43FB-93AA-3DD00259491E}" dt="2025-01-08T08:45:14.404" v="30376" actId="164"/>
          <ac:cxnSpMkLst>
            <pc:docMk/>
            <pc:sldMk cId="1130071518" sldId="360"/>
            <ac:cxnSpMk id="34" creationId="{9BDEDB83-2739-4E60-5E80-D0FD5EFEB7ED}"/>
          </ac:cxnSpMkLst>
        </pc:cxnChg>
        <pc:cxnChg chg="mod">
          <ac:chgData name="준형 김" userId="293144a243dbb135" providerId="LiveId" clId="{A70522B6-10F8-43FB-93AA-3DD00259491E}" dt="2025-01-08T08:45:10.171" v="30375" actId="164"/>
          <ac:cxnSpMkLst>
            <pc:docMk/>
            <pc:sldMk cId="1130071518" sldId="360"/>
            <ac:cxnSpMk id="38" creationId="{B105C272-FBAD-CA4D-384D-E0B2EC303FF0}"/>
          </ac:cxnSpMkLst>
        </pc:cxnChg>
        <pc:cxnChg chg="mod">
          <ac:chgData name="준형 김" userId="293144a243dbb135" providerId="LiveId" clId="{A70522B6-10F8-43FB-93AA-3DD00259491E}" dt="2025-01-08T08:45:19.587" v="30377" actId="164"/>
          <ac:cxnSpMkLst>
            <pc:docMk/>
            <pc:sldMk cId="1130071518" sldId="360"/>
            <ac:cxnSpMk id="41" creationId="{4771A245-C52C-57F8-B192-6C449B971FDE}"/>
          </ac:cxnSpMkLst>
        </pc:cxnChg>
        <pc:cxnChg chg="mod">
          <ac:chgData name="준형 김" userId="293144a243dbb135" providerId="LiveId" clId="{A70522B6-10F8-43FB-93AA-3DD00259491E}" dt="2025-01-08T08:45:26.028" v="30378" actId="164"/>
          <ac:cxnSpMkLst>
            <pc:docMk/>
            <pc:sldMk cId="1130071518" sldId="360"/>
            <ac:cxnSpMk id="44" creationId="{266B8F81-0575-F825-6B1D-42C1E9969458}"/>
          </ac:cxnSpMkLst>
        </pc:cxnChg>
        <pc:cxnChg chg="mod">
          <ac:chgData name="준형 김" userId="293144a243dbb135" providerId="LiveId" clId="{A70522B6-10F8-43FB-93AA-3DD00259491E}" dt="2025-01-08T08:38:30.529" v="30329" actId="14100"/>
          <ac:cxnSpMkLst>
            <pc:docMk/>
            <pc:sldMk cId="1130071518" sldId="360"/>
            <ac:cxnSpMk id="45" creationId="{BE27C042-5753-973C-0AEC-8E11888B2DCF}"/>
          </ac:cxnSpMkLst>
        </pc:cxnChg>
        <pc:cxnChg chg="mod">
          <ac:chgData name="준형 김" userId="293144a243dbb135" providerId="LiveId" clId="{A70522B6-10F8-43FB-93AA-3DD00259491E}" dt="2025-01-08T08:04:02.819" v="29809" actId="14100"/>
          <ac:cxnSpMkLst>
            <pc:docMk/>
            <pc:sldMk cId="1130071518" sldId="360"/>
            <ac:cxnSpMk id="48" creationId="{C98AB8F5-BA95-A68F-AC44-45E4C4477272}"/>
          </ac:cxnSpMkLst>
        </pc:cxnChg>
      </pc:sldChg>
      <pc:sldChg chg="addSp delSp modSp add mod modClrScheme modAnim chgLayout">
        <pc:chgData name="준형 김" userId="293144a243dbb135" providerId="LiveId" clId="{A70522B6-10F8-43FB-93AA-3DD00259491E}" dt="2025-01-08T08:55:40.436" v="30402"/>
        <pc:sldMkLst>
          <pc:docMk/>
          <pc:sldMk cId="2266342029" sldId="361"/>
        </pc:sldMkLst>
        <pc:spChg chg="mod ord">
          <ac:chgData name="준형 김" userId="293144a243dbb135" providerId="LiveId" clId="{A70522B6-10F8-43FB-93AA-3DD00259491E}" dt="2025-01-08T08:38:58.171" v="30331" actId="700"/>
          <ac:spMkLst>
            <pc:docMk/>
            <pc:sldMk cId="2266342029" sldId="361"/>
            <ac:spMk id="2" creationId="{2F511D37-BD2F-12A9-E9F2-FAA71CA1ECF0}"/>
          </ac:spMkLst>
        </pc:spChg>
        <pc:spChg chg="mod ord">
          <ac:chgData name="준형 김" userId="293144a243dbb135" providerId="LiveId" clId="{A70522B6-10F8-43FB-93AA-3DD00259491E}" dt="2025-01-08T08:38:58.171" v="30331" actId="700"/>
          <ac:spMkLst>
            <pc:docMk/>
            <pc:sldMk cId="2266342029" sldId="361"/>
            <ac:spMk id="5" creationId="{901D0EC0-6F47-BD6D-CAF2-9DDA3C32436C}"/>
          </ac:spMkLst>
        </pc:spChg>
        <pc:spChg chg="add mod">
          <ac:chgData name="준형 김" userId="293144a243dbb135" providerId="LiveId" clId="{A70522B6-10F8-43FB-93AA-3DD00259491E}" dt="2025-01-08T08:46:30.007" v="30387" actId="164"/>
          <ac:spMkLst>
            <pc:docMk/>
            <pc:sldMk cId="2266342029" sldId="361"/>
            <ac:spMk id="34" creationId="{D03E1C29-CA23-36FF-C127-8C6DEF5CD8F8}"/>
          </ac:spMkLst>
        </pc:spChg>
        <pc:spChg chg="add mod">
          <ac:chgData name="준형 김" userId="293144a243dbb135" providerId="LiveId" clId="{A70522B6-10F8-43FB-93AA-3DD00259491E}" dt="2025-01-08T08:46:34.960" v="30388" actId="164"/>
          <ac:spMkLst>
            <pc:docMk/>
            <pc:sldMk cId="2266342029" sldId="361"/>
            <ac:spMk id="35" creationId="{E888193D-0029-8B36-BCD4-FFAFADBD4302}"/>
          </ac:spMkLst>
        </pc:spChg>
        <pc:spChg chg="add mod">
          <ac:chgData name="준형 김" userId="293144a243dbb135" providerId="LiveId" clId="{A70522B6-10F8-43FB-93AA-3DD00259491E}" dt="2025-01-08T08:46:34.960" v="30388" actId="164"/>
          <ac:spMkLst>
            <pc:docMk/>
            <pc:sldMk cId="2266342029" sldId="361"/>
            <ac:spMk id="36" creationId="{E555D27A-AE4C-F2B0-A116-4ADC7940AAE0}"/>
          </ac:spMkLst>
        </pc:spChg>
        <pc:spChg chg="add mod">
          <ac:chgData name="준형 김" userId="293144a243dbb135" providerId="LiveId" clId="{A70522B6-10F8-43FB-93AA-3DD00259491E}" dt="2025-01-08T08:46:40.213" v="30389" actId="164"/>
          <ac:spMkLst>
            <pc:docMk/>
            <pc:sldMk cId="2266342029" sldId="361"/>
            <ac:spMk id="38" creationId="{24A85777-EBB5-27B1-04F6-E6DAF18F427D}"/>
          </ac:spMkLst>
        </pc:spChg>
        <pc:spChg chg="add mod">
          <ac:chgData name="준형 김" userId="293144a243dbb135" providerId="LiveId" clId="{A70522B6-10F8-43FB-93AA-3DD00259491E}" dt="2025-01-08T08:46:30.007" v="30387" actId="164"/>
          <ac:spMkLst>
            <pc:docMk/>
            <pc:sldMk cId="2266342029" sldId="361"/>
            <ac:spMk id="39" creationId="{DFFB303C-8DE8-F637-7F74-7C2D773BD685}"/>
          </ac:spMkLst>
        </pc:spChg>
        <pc:spChg chg="add mod">
          <ac:chgData name="준형 김" userId="293144a243dbb135" providerId="LiveId" clId="{A70522B6-10F8-43FB-93AA-3DD00259491E}" dt="2025-01-08T08:46:19.654" v="30386" actId="164"/>
          <ac:spMkLst>
            <pc:docMk/>
            <pc:sldMk cId="2266342029" sldId="361"/>
            <ac:spMk id="41" creationId="{C6BFFA7C-291C-BC0E-981F-FC015A6FA426}"/>
          </ac:spMkLst>
        </pc:spChg>
        <pc:spChg chg="add mod">
          <ac:chgData name="준형 김" userId="293144a243dbb135" providerId="LiveId" clId="{A70522B6-10F8-43FB-93AA-3DD00259491E}" dt="2025-01-08T08:18:49.387" v="30138" actId="1076"/>
          <ac:spMkLst>
            <pc:docMk/>
            <pc:sldMk cId="2266342029" sldId="361"/>
            <ac:spMk id="48" creationId="{E2D349D6-C278-05F9-5127-C2823A5D4E7C}"/>
          </ac:spMkLst>
        </pc:spChg>
        <pc:spChg chg="add mod ord">
          <ac:chgData name="준형 김" userId="293144a243dbb135" providerId="LiveId" clId="{A70522B6-10F8-43FB-93AA-3DD00259491E}" dt="2025-01-08T08:39:41.415" v="30346" actId="255"/>
          <ac:spMkLst>
            <pc:docMk/>
            <pc:sldMk cId="2266342029" sldId="361"/>
            <ac:spMk id="49" creationId="{F5A17010-32A7-A3A6-6A3E-CB8F5330996A}"/>
          </ac:spMkLst>
        </pc:spChg>
        <pc:spChg chg="add mod ord">
          <ac:chgData name="준형 김" userId="293144a243dbb135" providerId="LiveId" clId="{A70522B6-10F8-43FB-93AA-3DD00259491E}" dt="2025-01-08T08:39:23.929" v="30340" actId="242"/>
          <ac:spMkLst>
            <pc:docMk/>
            <pc:sldMk cId="2266342029" sldId="361"/>
            <ac:spMk id="50" creationId="{9A0F9BF7-A4C6-9FDC-1D0F-C66E6A309280}"/>
          </ac:spMkLst>
        </pc:spChg>
        <pc:grpChg chg="add mod">
          <ac:chgData name="준형 김" userId="293144a243dbb135" providerId="LiveId" clId="{A70522B6-10F8-43FB-93AA-3DD00259491E}" dt="2025-01-08T08:46:19.654" v="30386" actId="164"/>
          <ac:grpSpMkLst>
            <pc:docMk/>
            <pc:sldMk cId="2266342029" sldId="361"/>
            <ac:grpSpMk id="51" creationId="{19B84B7A-9FD6-5CA5-F1BB-A6A143FDA516}"/>
          </ac:grpSpMkLst>
        </pc:grpChg>
        <pc:grpChg chg="add mod">
          <ac:chgData name="준형 김" userId="293144a243dbb135" providerId="LiveId" clId="{A70522B6-10F8-43FB-93AA-3DD00259491E}" dt="2025-01-08T08:46:30.007" v="30387" actId="164"/>
          <ac:grpSpMkLst>
            <pc:docMk/>
            <pc:sldMk cId="2266342029" sldId="361"/>
            <ac:grpSpMk id="52" creationId="{C5F5D149-7C8D-77DE-8E44-BFF7F12CC8E6}"/>
          </ac:grpSpMkLst>
        </pc:grpChg>
        <pc:grpChg chg="add mod">
          <ac:chgData name="준형 김" userId="293144a243dbb135" providerId="LiveId" clId="{A70522B6-10F8-43FB-93AA-3DD00259491E}" dt="2025-01-08T08:46:34.960" v="30388" actId="164"/>
          <ac:grpSpMkLst>
            <pc:docMk/>
            <pc:sldMk cId="2266342029" sldId="361"/>
            <ac:grpSpMk id="53" creationId="{DE921FB3-C1E3-2D60-E887-1C7BB9C313DC}"/>
          </ac:grpSpMkLst>
        </pc:grpChg>
        <pc:grpChg chg="add mod">
          <ac:chgData name="준형 김" userId="293144a243dbb135" providerId="LiveId" clId="{A70522B6-10F8-43FB-93AA-3DD00259491E}" dt="2025-01-08T08:46:40.213" v="30389" actId="164"/>
          <ac:grpSpMkLst>
            <pc:docMk/>
            <pc:sldMk cId="2266342029" sldId="361"/>
            <ac:grpSpMk id="54" creationId="{AC334D64-0649-06C1-3283-5E0E2E7C4CE9}"/>
          </ac:grpSpMkLst>
        </pc:grpChg>
        <pc:cxnChg chg="add mod">
          <ac:chgData name="준형 김" userId="293144a243dbb135" providerId="LiveId" clId="{A70522B6-10F8-43FB-93AA-3DD00259491E}" dt="2025-01-08T08:46:34.960" v="30388" actId="164"/>
          <ac:cxnSpMkLst>
            <pc:docMk/>
            <pc:sldMk cId="2266342029" sldId="361"/>
            <ac:cxnSpMk id="37" creationId="{2F88CE77-6113-90A5-DBC0-FCCF67FF6CF6}"/>
          </ac:cxnSpMkLst>
        </pc:cxnChg>
        <pc:cxnChg chg="add mod">
          <ac:chgData name="준형 김" userId="293144a243dbb135" providerId="LiveId" clId="{A70522B6-10F8-43FB-93AA-3DD00259491E}" dt="2025-01-08T08:46:40.213" v="30389" actId="164"/>
          <ac:cxnSpMkLst>
            <pc:docMk/>
            <pc:sldMk cId="2266342029" sldId="361"/>
            <ac:cxnSpMk id="40" creationId="{7AE896EE-2494-72B8-3BAA-1E6EBADB6B4A}"/>
          </ac:cxnSpMkLst>
        </pc:cxnChg>
        <pc:cxnChg chg="add mod">
          <ac:chgData name="준형 김" userId="293144a243dbb135" providerId="LiveId" clId="{A70522B6-10F8-43FB-93AA-3DD00259491E}" dt="2025-01-08T08:46:19.654" v="30386" actId="164"/>
          <ac:cxnSpMkLst>
            <pc:docMk/>
            <pc:sldMk cId="2266342029" sldId="361"/>
            <ac:cxnSpMk id="42" creationId="{83625F37-BB18-B590-FF5D-42C3F9BB8F5B}"/>
          </ac:cxnSpMkLst>
        </pc:cxnChg>
        <pc:cxnChg chg="add mod">
          <ac:chgData name="준형 김" userId="293144a243dbb135" providerId="LiveId" clId="{A70522B6-10F8-43FB-93AA-3DD00259491E}" dt="2025-01-08T08:40:07.169" v="30353" actId="1035"/>
          <ac:cxnSpMkLst>
            <pc:docMk/>
            <pc:sldMk cId="2266342029" sldId="361"/>
            <ac:cxnSpMk id="43" creationId="{9025B5A0-D46C-83D8-CBDF-8101D6172F94}"/>
          </ac:cxnSpMkLst>
        </pc:cxnChg>
      </pc:sldChg>
      <pc:sldChg chg="addSp delSp modSp add mod ord">
        <pc:chgData name="준형 김" userId="293144a243dbb135" providerId="LiveId" clId="{A70522B6-10F8-43FB-93AA-3DD00259491E}" dt="2025-01-03T08:31:34.504" v="27776"/>
        <pc:sldMkLst>
          <pc:docMk/>
          <pc:sldMk cId="3401919061" sldId="362"/>
        </pc:sldMkLst>
        <pc:spChg chg="mod">
          <ac:chgData name="준형 김" userId="293144a243dbb135" providerId="LiveId" clId="{A70522B6-10F8-43FB-93AA-3DD00259491E}" dt="2025-01-01T07:58:02.239" v="25204"/>
          <ac:spMkLst>
            <pc:docMk/>
            <pc:sldMk cId="3401919061" sldId="362"/>
            <ac:spMk id="2" creationId="{F63DC6D8-2D64-E058-E935-4D8461B0CED4}"/>
          </ac:spMkLst>
        </pc:spChg>
        <pc:spChg chg="mod">
          <ac:chgData name="준형 김" userId="293144a243dbb135" providerId="LiveId" clId="{A70522B6-10F8-43FB-93AA-3DD00259491E}" dt="2025-01-01T07:23:15.544" v="24941" actId="14100"/>
          <ac:spMkLst>
            <pc:docMk/>
            <pc:sldMk cId="3401919061" sldId="362"/>
            <ac:spMk id="13" creationId="{B5460E03-C93F-C726-76AA-9F383DD13C2C}"/>
          </ac:spMkLst>
        </pc:spChg>
        <pc:graphicFrameChg chg="mod">
          <ac:chgData name="준형 김" userId="293144a243dbb135" providerId="LiveId" clId="{A70522B6-10F8-43FB-93AA-3DD00259491E}" dt="2025-01-03T02:43:55.519" v="27545" actId="20577"/>
          <ac:graphicFrameMkLst>
            <pc:docMk/>
            <pc:sldMk cId="3401919061" sldId="362"/>
            <ac:graphicFrameMk id="11" creationId="{BC9FADD1-3EAD-B2DA-EC1E-19C91030F21E}"/>
          </ac:graphicFrameMkLst>
        </pc:graphicFrameChg>
        <pc:graphicFrameChg chg="mod modGraphic">
          <ac:chgData name="준형 김" userId="293144a243dbb135" providerId="LiveId" clId="{A70522B6-10F8-43FB-93AA-3DD00259491E}" dt="2025-01-01T07:20:59.240" v="24908" actId="14100"/>
          <ac:graphicFrameMkLst>
            <pc:docMk/>
            <pc:sldMk cId="3401919061" sldId="362"/>
            <ac:graphicFrameMk id="12" creationId="{74C268E0-2285-98A0-4B55-102E5975611B}"/>
          </ac:graphicFrameMkLst>
        </pc:graphicFrameChg>
      </pc:sldChg>
      <pc:sldChg chg="modSp add mod ord">
        <pc:chgData name="준형 김" userId="293144a243dbb135" providerId="LiveId" clId="{A70522B6-10F8-43FB-93AA-3DD00259491E}" dt="2025-01-03T02:43:41.744" v="27534" actId="20577"/>
        <pc:sldMkLst>
          <pc:docMk/>
          <pc:sldMk cId="3274779865" sldId="363"/>
        </pc:sldMkLst>
        <pc:spChg chg="mod">
          <ac:chgData name="준형 김" userId="293144a243dbb135" providerId="LiveId" clId="{A70522B6-10F8-43FB-93AA-3DD00259491E}" dt="2025-01-01T07:55:30.433" v="25100" actId="120"/>
          <ac:spMkLst>
            <pc:docMk/>
            <pc:sldMk cId="3274779865" sldId="363"/>
            <ac:spMk id="2" creationId="{4CADEA36-BCA5-70E0-EC96-B970B5CA726A}"/>
          </ac:spMkLst>
        </pc:spChg>
        <pc:spChg chg="mod">
          <ac:chgData name="준형 김" userId="293144a243dbb135" providerId="LiveId" clId="{A70522B6-10F8-43FB-93AA-3DD00259491E}" dt="2025-01-01T07:22:28.112" v="24934" actId="14100"/>
          <ac:spMkLst>
            <pc:docMk/>
            <pc:sldMk cId="3274779865" sldId="363"/>
            <ac:spMk id="13" creationId="{F57F0A1C-4B6C-D8E7-CDEA-179C084854FC}"/>
          </ac:spMkLst>
        </pc:spChg>
        <pc:graphicFrameChg chg="mod">
          <ac:chgData name="준형 김" userId="293144a243dbb135" providerId="LiveId" clId="{A70522B6-10F8-43FB-93AA-3DD00259491E}" dt="2025-01-03T02:43:41.744" v="27534" actId="20577"/>
          <ac:graphicFrameMkLst>
            <pc:docMk/>
            <pc:sldMk cId="3274779865" sldId="363"/>
            <ac:graphicFrameMk id="11" creationId="{4B7298D2-F727-6BF6-1D20-1B7DCC7F7E26}"/>
          </ac:graphicFrameMkLst>
        </pc:graphicFrameChg>
        <pc:graphicFrameChg chg="mod ord modGraphic">
          <ac:chgData name="준형 김" userId="293144a243dbb135" providerId="LiveId" clId="{A70522B6-10F8-43FB-93AA-3DD00259491E}" dt="2025-01-01T07:19:27.093" v="24901" actId="166"/>
          <ac:graphicFrameMkLst>
            <pc:docMk/>
            <pc:sldMk cId="3274779865" sldId="363"/>
            <ac:graphicFrameMk id="12" creationId="{F283D00C-57AE-84B8-16F3-7BB7A2664701}"/>
          </ac:graphicFrameMkLst>
        </pc:graphicFrameChg>
      </pc:sldChg>
      <pc:sldChg chg="addSp delSp modSp new mod modAnim">
        <pc:chgData name="준형 김" userId="293144a243dbb135" providerId="LiveId" clId="{A70522B6-10F8-43FB-93AA-3DD00259491E}" dt="2025-01-01T07:52:08.952" v="25099"/>
        <pc:sldMkLst>
          <pc:docMk/>
          <pc:sldMk cId="1941632473" sldId="364"/>
        </pc:sldMkLst>
        <pc:spChg chg="mod">
          <ac:chgData name="준형 김" userId="293144a243dbb135" providerId="LiveId" clId="{A70522B6-10F8-43FB-93AA-3DD00259491E}" dt="2025-01-01T07:45:43.082" v="25055" actId="1037"/>
          <ac:spMkLst>
            <pc:docMk/>
            <pc:sldMk cId="1941632473" sldId="364"/>
            <ac:spMk id="2" creationId="{3EE9710F-A92C-057A-F0D2-6017B427E110}"/>
          </ac:spMkLst>
        </pc:spChg>
        <pc:spChg chg="add mod">
          <ac:chgData name="준형 김" userId="293144a243dbb135" providerId="LiveId" clId="{A70522B6-10F8-43FB-93AA-3DD00259491E}" dt="2025-01-01T07:45:43.082" v="25055" actId="1037"/>
          <ac:spMkLst>
            <pc:docMk/>
            <pc:sldMk cId="1941632473" sldId="364"/>
            <ac:spMk id="4" creationId="{393992B3-FBDB-303D-F61D-A85C5C21D320}"/>
          </ac:spMkLst>
        </pc:spChg>
        <pc:spChg chg="add mod">
          <ac:chgData name="준형 김" userId="293144a243dbb135" providerId="LiveId" clId="{A70522B6-10F8-43FB-93AA-3DD00259491E}" dt="2025-01-01T07:52:08.952" v="25099"/>
          <ac:spMkLst>
            <pc:docMk/>
            <pc:sldMk cId="1941632473" sldId="364"/>
            <ac:spMk id="7" creationId="{1D919860-6FBA-2168-A60C-1DDE64691223}"/>
          </ac:spMkLst>
        </pc:spChg>
      </pc:sldChg>
      <pc:sldChg chg="addSp delSp modSp new mod">
        <pc:chgData name="준형 김" userId="293144a243dbb135" providerId="LiveId" clId="{A70522B6-10F8-43FB-93AA-3DD00259491E}" dt="2025-01-03T02:39:33.104" v="27498" actId="20577"/>
        <pc:sldMkLst>
          <pc:docMk/>
          <pc:sldMk cId="2045102244" sldId="365"/>
        </pc:sldMkLst>
        <pc:spChg chg="mod">
          <ac:chgData name="준형 김" userId="293144a243dbb135" providerId="LiveId" clId="{A70522B6-10F8-43FB-93AA-3DD00259491E}" dt="2025-01-01T08:53:36.234" v="26075" actId="20577"/>
          <ac:spMkLst>
            <pc:docMk/>
            <pc:sldMk cId="2045102244" sldId="365"/>
            <ac:spMk id="2" creationId="{682D5A91-109E-80A9-218C-173F1BDE4AE0}"/>
          </ac:spMkLst>
        </pc:spChg>
        <pc:graphicFrameChg chg="add mod ord modGraphic">
          <ac:chgData name="준형 김" userId="293144a243dbb135" providerId="LiveId" clId="{A70522B6-10F8-43FB-93AA-3DD00259491E}" dt="2025-01-03T02:39:33.104" v="27498" actId="20577"/>
          <ac:graphicFrameMkLst>
            <pc:docMk/>
            <pc:sldMk cId="2045102244" sldId="365"/>
            <ac:graphicFrameMk id="4" creationId="{B9DC474A-5A67-AE1A-DBDE-B909F9E15548}"/>
          </ac:graphicFrameMkLst>
        </pc:graphicFrameChg>
      </pc:sldChg>
      <pc:sldChg chg="new del">
        <pc:chgData name="준형 김" userId="293144a243dbb135" providerId="LiveId" clId="{A70522B6-10F8-43FB-93AA-3DD00259491E}" dt="2025-01-02T00:59:22.994" v="26124" actId="680"/>
        <pc:sldMkLst>
          <pc:docMk/>
          <pc:sldMk cId="187206198" sldId="366"/>
        </pc:sldMkLst>
      </pc:sldChg>
      <pc:sldChg chg="modSp new del mod">
        <pc:chgData name="준형 김" userId="293144a243dbb135" providerId="LiveId" clId="{A70522B6-10F8-43FB-93AA-3DD00259491E}" dt="2025-01-02T00:59:00.850" v="26120" actId="47"/>
        <pc:sldMkLst>
          <pc:docMk/>
          <pc:sldMk cId="1769519366" sldId="366"/>
        </pc:sldMkLst>
      </pc:sldChg>
      <pc:sldChg chg="new del">
        <pc:chgData name="준형 김" userId="293144a243dbb135" providerId="LiveId" clId="{A70522B6-10F8-43FB-93AA-3DD00259491E}" dt="2025-01-02T00:59:12.075" v="26122" actId="680"/>
        <pc:sldMkLst>
          <pc:docMk/>
          <pc:sldMk cId="2165617052" sldId="366"/>
        </pc:sldMkLst>
      </pc:sldChg>
      <pc:sldChg chg="addSp modSp new mod">
        <pc:chgData name="준형 김" userId="293144a243dbb135" providerId="LiveId" clId="{A70522B6-10F8-43FB-93AA-3DD00259491E}" dt="2025-01-04T06:31:42.860" v="27938"/>
        <pc:sldMkLst>
          <pc:docMk/>
          <pc:sldMk cId="2186350373" sldId="366"/>
        </pc:sldMkLst>
        <pc:spChg chg="mod">
          <ac:chgData name="준형 김" userId="293144a243dbb135" providerId="LiveId" clId="{A70522B6-10F8-43FB-93AA-3DD00259491E}" dt="2025-01-04T06:31:42.860" v="27938"/>
          <ac:spMkLst>
            <pc:docMk/>
            <pc:sldMk cId="2186350373" sldId="366"/>
            <ac:spMk id="2" creationId="{1FC747FF-49FD-0C51-35D1-07C1B98EB80B}"/>
          </ac:spMkLst>
        </pc:spChg>
        <pc:spChg chg="add mod">
          <ac:chgData name="준형 김" userId="293144a243dbb135" providerId="LiveId" clId="{A70522B6-10F8-43FB-93AA-3DD00259491E}" dt="2025-01-04T06:30:10.144" v="27895"/>
          <ac:spMkLst>
            <pc:docMk/>
            <pc:sldMk cId="2186350373" sldId="366"/>
            <ac:spMk id="4" creationId="{381AFBD9-E2C3-0AB5-141D-2A86F9BEE535}"/>
          </ac:spMkLst>
        </pc:spChg>
      </pc:sldChg>
      <pc:sldChg chg="addSp modSp new mod modAnim">
        <pc:chgData name="준형 김" userId="293144a243dbb135" providerId="LiveId" clId="{A70522B6-10F8-43FB-93AA-3DD00259491E}" dt="2025-01-08T08:30:49.710" v="30225" actId="1036"/>
        <pc:sldMkLst>
          <pc:docMk/>
          <pc:sldMk cId="3149021690" sldId="367"/>
        </pc:sldMkLst>
        <pc:spChg chg="mod">
          <ac:chgData name="준형 김" userId="293144a243dbb135" providerId="LiveId" clId="{A70522B6-10F8-43FB-93AA-3DD00259491E}" dt="2025-01-08T08:28:12.716" v="30208"/>
          <ac:spMkLst>
            <pc:docMk/>
            <pc:sldMk cId="3149021690" sldId="367"/>
            <ac:spMk id="2" creationId="{045F9840-0AAC-1C2D-3B29-43F0CB31724A}"/>
          </ac:spMkLst>
        </pc:spChg>
        <pc:spChg chg="mod">
          <ac:chgData name="준형 김" userId="293144a243dbb135" providerId="LiveId" clId="{A70522B6-10F8-43FB-93AA-3DD00259491E}" dt="2025-01-08T08:30:03.850" v="30219" actId="255"/>
          <ac:spMkLst>
            <pc:docMk/>
            <pc:sldMk cId="3149021690" sldId="367"/>
            <ac:spMk id="4" creationId="{6A5DAB79-9604-AB6C-94A1-8822B6AA2730}"/>
          </ac:spMkLst>
        </pc:spChg>
        <pc:spChg chg="mod">
          <ac:chgData name="준형 김" userId="293144a243dbb135" providerId="LiveId" clId="{A70522B6-10F8-43FB-93AA-3DD00259491E}" dt="2025-01-08T08:30:03.850" v="30219" actId="255"/>
          <ac:spMkLst>
            <pc:docMk/>
            <pc:sldMk cId="3149021690" sldId="367"/>
            <ac:spMk id="5" creationId="{C2189E66-0177-9C57-60A0-1EE375B0534A}"/>
          </ac:spMkLst>
        </pc:spChg>
        <pc:spChg chg="add mod">
          <ac:chgData name="준형 김" userId="293144a243dbb135" providerId="LiveId" clId="{A70522B6-10F8-43FB-93AA-3DD00259491E}" dt="2025-01-08T08:29:34.279" v="30216"/>
          <ac:spMkLst>
            <pc:docMk/>
            <pc:sldMk cId="3149021690" sldId="367"/>
            <ac:spMk id="7" creationId="{A713AA22-73C2-ACD2-358D-3F079A1FAE2F}"/>
          </ac:spMkLst>
        </pc:spChg>
        <pc:spChg chg="add mod">
          <ac:chgData name="준형 김" userId="293144a243dbb135" providerId="LiveId" clId="{A70522B6-10F8-43FB-93AA-3DD00259491E}" dt="2025-01-08T08:29:34.279" v="30216"/>
          <ac:spMkLst>
            <pc:docMk/>
            <pc:sldMk cId="3149021690" sldId="367"/>
            <ac:spMk id="8" creationId="{BECED735-11B2-980A-4E1B-7F612372863C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2" creationId="{EF5BB0D0-DC04-5C48-A730-E18C5EE07ABA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3" creationId="{937545CE-44D3-7923-E1FB-3CA68E960B8B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6" creationId="{4C0A8B85-0484-FBAF-AEDC-E919AD07E3F4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8" creationId="{18D117D2-F103-37FC-C2C2-79ADCF360230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19" creationId="{28D5CF10-3A0F-6AD2-60F0-BA870D014574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22" creationId="{CA9EB8E4-33B0-87B3-9797-B50630525776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24" creationId="{1E8D409A-3340-A583-EDF1-33250A3374D3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25" creationId="{A919888A-985B-A128-43BB-30BF3EA95BBF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28" creationId="{F618F241-D74F-4D29-0333-38E5DA31DE20}"/>
          </ac:spMkLst>
        </pc:spChg>
        <pc:spChg chg="mod">
          <ac:chgData name="준형 김" userId="293144a243dbb135" providerId="LiveId" clId="{A70522B6-10F8-43FB-93AA-3DD00259491E}" dt="2025-01-08T08:29:45.375" v="30218"/>
          <ac:spMkLst>
            <pc:docMk/>
            <pc:sldMk cId="3149021690" sldId="367"/>
            <ac:spMk id="31" creationId="{771E395D-6BB7-41D2-959E-984C9807A728}"/>
          </ac:spMkLst>
        </pc:spChg>
        <pc:grpChg chg="mod">
          <ac:chgData name="준형 김" userId="293144a243dbb135" providerId="LiveId" clId="{A70522B6-10F8-43FB-93AA-3DD00259491E}" dt="2025-01-08T08:30:49.710" v="30225" actId="1036"/>
          <ac:grpSpMkLst>
            <pc:docMk/>
            <pc:sldMk cId="3149021690" sldId="367"/>
            <ac:grpSpMk id="9" creationId="{402638F3-2612-0F3A-D349-9EEE2A2597B4}"/>
          </ac:grpSpMkLst>
        </pc:grpChg>
        <pc:grpChg chg="mod">
          <ac:chgData name="준형 김" userId="293144a243dbb135" providerId="LiveId" clId="{A70522B6-10F8-43FB-93AA-3DD00259491E}" dt="2025-01-08T08:30:49.710" v="30225" actId="1036"/>
          <ac:grpSpMkLst>
            <pc:docMk/>
            <pc:sldMk cId="3149021690" sldId="367"/>
            <ac:grpSpMk id="15" creationId="{FEA16627-2E3F-B55A-7246-64996D67017F}"/>
          </ac:grpSpMkLst>
        </pc:grpChg>
        <pc:grpChg chg="mod">
          <ac:chgData name="준형 김" userId="293144a243dbb135" providerId="LiveId" clId="{A70522B6-10F8-43FB-93AA-3DD00259491E}" dt="2025-01-08T08:30:49.710" v="30225" actId="1036"/>
          <ac:grpSpMkLst>
            <pc:docMk/>
            <pc:sldMk cId="3149021690" sldId="367"/>
            <ac:grpSpMk id="21" creationId="{2F18B32C-9A84-0E4D-AAB8-C61544CACDE8}"/>
          </ac:grpSpMkLst>
        </pc:grpChg>
        <pc:grpChg chg="mod">
          <ac:chgData name="준형 김" userId="293144a243dbb135" providerId="LiveId" clId="{A70522B6-10F8-43FB-93AA-3DD00259491E}" dt="2025-01-08T08:30:49.710" v="30225" actId="1036"/>
          <ac:grpSpMkLst>
            <pc:docMk/>
            <pc:sldMk cId="3149021690" sldId="367"/>
            <ac:grpSpMk id="27" creationId="{66AC162B-1356-FA12-F3B2-53BA24A7B8AE}"/>
          </ac:grpSpMkLst>
        </pc:grpChg>
        <pc:picChg chg="add mod">
          <ac:chgData name="준형 김" userId="293144a243dbb135" providerId="LiveId" clId="{A70522B6-10F8-43FB-93AA-3DD00259491E}" dt="2025-01-08T08:28:15.734" v="30209"/>
          <ac:picMkLst>
            <pc:docMk/>
            <pc:sldMk cId="3149021690" sldId="367"/>
            <ac:picMk id="6" creationId="{6513E489-A392-69A7-606F-70E0113A8870}"/>
          </ac:picMkLst>
        </pc:picChg>
      </pc:sldChg>
      <pc:sldMasterChg chg="addSp delSp modSp mod modTransition setBg addSldLayout modSldLayout sldLayoutOrd">
        <pc:chgData name="준형 김" userId="293144a243dbb135" providerId="LiveId" clId="{A70522B6-10F8-43FB-93AA-3DD00259491E}" dt="2025-01-08T08:28:51.449" v="30213" actId="12"/>
        <pc:sldMasterMkLst>
          <pc:docMk/>
          <pc:sldMasterMk cId="4076098204" sldId="2147483648"/>
        </pc:sldMasterMkLst>
        <pc:spChg chg="mod">
          <ac:chgData name="준형 김" userId="293144a243dbb135" providerId="LiveId" clId="{A70522B6-10F8-43FB-93AA-3DD00259491E}" dt="2024-12-12T02:35:27.334" v="1017" actId="14100"/>
          <ac:spMkLst>
            <pc:docMk/>
            <pc:sldMasterMk cId="4076098204" sldId="2147483648"/>
            <ac:spMk id="2" creationId="{95FF7078-1934-30FF-745E-BFA4382A8C18}"/>
          </ac:spMkLst>
        </pc:spChg>
        <pc:spChg chg="mod">
          <ac:chgData name="준형 김" userId="293144a243dbb135" providerId="LiveId" clId="{A70522B6-10F8-43FB-93AA-3DD00259491E}" dt="2024-12-12T04:46:53.578" v="2085"/>
          <ac:spMkLst>
            <pc:docMk/>
            <pc:sldMasterMk cId="4076098204" sldId="2147483648"/>
            <ac:spMk id="3" creationId="{7D432EC7-C9C4-732F-58F4-F896F906C5BA}"/>
          </ac:spMkLst>
        </pc:spChg>
        <pc:spChg chg="mod">
          <ac:chgData name="준형 김" userId="293144a243dbb135" providerId="LiveId" clId="{A70522B6-10F8-43FB-93AA-3DD00259491E}" dt="2024-12-12T01:23:36.352" v="255" actId="14100"/>
          <ac:spMkLst>
            <pc:docMk/>
            <pc:sldMasterMk cId="4076098204" sldId="2147483648"/>
            <ac:spMk id="5" creationId="{04427940-7FE7-A3AF-2222-4598487F2609}"/>
          </ac:spMkLst>
        </pc:spChg>
        <pc:spChg chg="mod">
          <ac:chgData name="준형 김" userId="293144a243dbb135" providerId="LiveId" clId="{A70522B6-10F8-43FB-93AA-3DD00259491E}" dt="2024-12-12T01:23:31.752" v="254" actId="14100"/>
          <ac:spMkLst>
            <pc:docMk/>
            <pc:sldMasterMk cId="4076098204" sldId="2147483648"/>
            <ac:spMk id="6" creationId="{789A72FB-684D-9CB4-6028-D72AEE939124}"/>
          </ac:spMkLst>
        </pc:spChg>
        <pc:sldLayoutChg chg="addSp delSp modSp mod modTransition setBg">
          <pc:chgData name="준형 김" userId="293144a243dbb135" providerId="LiveId" clId="{A70522B6-10F8-43FB-93AA-3DD00259491E}" dt="2024-12-17T23:41:23.631" v="8370" actId="167"/>
          <pc:sldLayoutMkLst>
            <pc:docMk/>
            <pc:sldMasterMk cId="4076098204" sldId="2147483648"/>
            <pc:sldLayoutMk cId="3245650796" sldId="2147483649"/>
          </pc:sldLayoutMkLst>
          <pc:spChg chg="mod">
            <ac:chgData name="준형 김" userId="293144a243dbb135" providerId="LiveId" clId="{A70522B6-10F8-43FB-93AA-3DD00259491E}" dt="2024-12-12T01:13:52.383" v="76" actId="2710"/>
            <ac:spMkLst>
              <pc:docMk/>
              <pc:sldMasterMk cId="4076098204" sldId="2147483648"/>
              <pc:sldLayoutMk cId="3245650796" sldId="2147483649"/>
              <ac:spMk id="2" creationId="{B7B4FB80-338B-F1A8-9A95-0675BCFE663B}"/>
            </ac:spMkLst>
          </pc:spChg>
          <pc:spChg chg="mod">
            <ac:chgData name="준형 김" userId="293144a243dbb135" providerId="LiveId" clId="{A70522B6-10F8-43FB-93AA-3DD00259491E}" dt="2024-12-12T01:35:47.325" v="559" actId="242"/>
            <ac:spMkLst>
              <pc:docMk/>
              <pc:sldMasterMk cId="4076098204" sldId="2147483648"/>
              <pc:sldLayoutMk cId="3245650796" sldId="2147483649"/>
              <ac:spMk id="3" creationId="{ACC3BFA3-5287-4E83-5B6F-E07EA9A763C3}"/>
            </ac:spMkLst>
          </pc:spChg>
          <pc:picChg chg="add mod ord">
            <ac:chgData name="준형 김" userId="293144a243dbb135" providerId="LiveId" clId="{A70522B6-10F8-43FB-93AA-3DD00259491E}" dt="2024-12-17T23:41:23.631" v="8370" actId="167"/>
            <ac:picMkLst>
              <pc:docMk/>
              <pc:sldMasterMk cId="4076098204" sldId="2147483648"/>
              <pc:sldLayoutMk cId="3245650796" sldId="2147483649"/>
              <ac:picMk id="4" creationId="{C4B29290-717B-4EF4-55BE-616F7E7B4F84}"/>
            </ac:picMkLst>
          </pc:picChg>
          <pc:picChg chg="add mod ord modCrop">
            <ac:chgData name="준형 김" userId="293144a243dbb135" providerId="LiveId" clId="{A70522B6-10F8-43FB-93AA-3DD00259491E}" dt="2024-12-12T01:10:19.912" v="51" actId="732"/>
            <ac:picMkLst>
              <pc:docMk/>
              <pc:sldMasterMk cId="4076098204" sldId="2147483648"/>
              <pc:sldLayoutMk cId="3245650796" sldId="2147483649"/>
              <ac:picMk id="7" creationId="{7A11B724-3D49-EF51-188C-2BB6D117DEB4}"/>
            </ac:picMkLst>
          </pc:picChg>
        </pc:sldLayoutChg>
        <pc:sldLayoutChg chg="delSp modSp mod modTransition">
          <pc:chgData name="준형 김" userId="293144a243dbb135" providerId="LiveId" clId="{A70522B6-10F8-43FB-93AA-3DD00259491E}" dt="2024-12-12T03:10:17.508" v="1314" actId="12"/>
          <pc:sldLayoutMkLst>
            <pc:docMk/>
            <pc:sldMasterMk cId="4076098204" sldId="2147483648"/>
            <pc:sldLayoutMk cId="550891260" sldId="2147483650"/>
          </pc:sldLayoutMkLst>
          <pc:spChg chg="mod">
            <ac:chgData name="준형 김" userId="293144a243dbb135" providerId="LiveId" clId="{A70522B6-10F8-43FB-93AA-3DD00259491E}" dt="2024-12-12T03:10:17.508" v="1314" actId="12"/>
            <ac:spMkLst>
              <pc:docMk/>
              <pc:sldMasterMk cId="4076098204" sldId="2147483648"/>
              <pc:sldLayoutMk cId="550891260" sldId="2147483650"/>
              <ac:spMk id="3" creationId="{7B40D769-C611-6CE3-441B-FE16ADB0BE1C}"/>
            </ac:spMkLst>
          </pc:spChg>
        </pc:sldLayoutChg>
        <pc:sldLayoutChg chg="delSp mod">
          <pc:chgData name="준형 김" userId="293144a243dbb135" providerId="LiveId" clId="{A70522B6-10F8-43FB-93AA-3DD00259491E}" dt="2024-12-12T01:22:45.659" v="246" actId="478"/>
          <pc:sldLayoutMkLst>
            <pc:docMk/>
            <pc:sldMasterMk cId="4076098204" sldId="2147483648"/>
            <pc:sldLayoutMk cId="1629630759" sldId="2147483651"/>
          </pc:sldLayoutMkLst>
        </pc:sldLayoutChg>
        <pc:sldLayoutChg chg="delSp mod">
          <pc:chgData name="준형 김" userId="293144a243dbb135" providerId="LiveId" clId="{A70522B6-10F8-43FB-93AA-3DD00259491E}" dt="2024-12-12T01:22:46.643" v="247" actId="478"/>
          <pc:sldLayoutMkLst>
            <pc:docMk/>
            <pc:sldMasterMk cId="4076098204" sldId="2147483648"/>
            <pc:sldLayoutMk cId="395245117" sldId="2147483652"/>
          </pc:sldLayoutMkLst>
        </pc:sldLayoutChg>
        <pc:sldLayoutChg chg="delSp mod">
          <pc:chgData name="준형 김" userId="293144a243dbb135" providerId="LiveId" clId="{A70522B6-10F8-43FB-93AA-3DD00259491E}" dt="2024-12-12T01:22:47.706" v="248" actId="478"/>
          <pc:sldLayoutMkLst>
            <pc:docMk/>
            <pc:sldMasterMk cId="4076098204" sldId="2147483648"/>
            <pc:sldLayoutMk cId="2686898837" sldId="2147483653"/>
          </pc:sldLayoutMkLst>
        </pc:sldLayoutChg>
        <pc:sldLayoutChg chg="delSp mod modTransition">
          <pc:chgData name="준형 김" userId="293144a243dbb135" providerId="LiveId" clId="{A70522B6-10F8-43FB-93AA-3DD00259491E}" dt="2024-12-12T01:45:17.752" v="624"/>
          <pc:sldLayoutMkLst>
            <pc:docMk/>
            <pc:sldMasterMk cId="4076098204" sldId="2147483648"/>
            <pc:sldLayoutMk cId="2466692896" sldId="2147483654"/>
          </pc:sldLayoutMkLst>
        </pc:sldLayoutChg>
        <pc:sldLayoutChg chg="delSp mod modTransition">
          <pc:chgData name="준형 김" userId="293144a243dbb135" providerId="LiveId" clId="{A70522B6-10F8-43FB-93AA-3DD00259491E}" dt="2024-12-12T01:45:17.752" v="624"/>
          <pc:sldLayoutMkLst>
            <pc:docMk/>
            <pc:sldMasterMk cId="4076098204" sldId="2147483648"/>
            <pc:sldLayoutMk cId="4106442156" sldId="2147483655"/>
          </pc:sldLayoutMkLst>
        </pc:sldLayoutChg>
        <pc:sldLayoutChg chg="delSp mod">
          <pc:chgData name="준형 김" userId="293144a243dbb135" providerId="LiveId" clId="{A70522B6-10F8-43FB-93AA-3DD00259491E}" dt="2024-12-12T01:22:50.483" v="250" actId="478"/>
          <pc:sldLayoutMkLst>
            <pc:docMk/>
            <pc:sldMasterMk cId="4076098204" sldId="2147483648"/>
            <pc:sldLayoutMk cId="1979714360" sldId="2147483656"/>
          </pc:sldLayoutMkLst>
        </pc:sldLayoutChg>
        <pc:sldLayoutChg chg="addSp delSp modSp mod ord">
          <pc:chgData name="준형 김" userId="293144a243dbb135" providerId="LiveId" clId="{A70522B6-10F8-43FB-93AA-3DD00259491E}" dt="2024-12-12T01:22:43.618" v="244" actId="478"/>
          <pc:sldLayoutMkLst>
            <pc:docMk/>
            <pc:sldMasterMk cId="4076098204" sldId="2147483648"/>
            <pc:sldLayoutMk cId="3151647276" sldId="2147483660"/>
          </pc:sldLayoutMkLst>
        </pc:sldLayoutChg>
        <pc:sldLayoutChg chg="addSp delSp modSp add mod ord modTransition modAnim">
          <pc:chgData name="준형 김" userId="293144a243dbb135" providerId="LiveId" clId="{A70522B6-10F8-43FB-93AA-3DD00259491E}" dt="2024-12-13T09:55:02.691" v="5435" actId="12"/>
          <pc:sldLayoutMkLst>
            <pc:docMk/>
            <pc:sldMasterMk cId="4076098204" sldId="2147483648"/>
            <pc:sldLayoutMk cId="2850889271" sldId="2147483661"/>
          </pc:sldLayoutMkLst>
          <pc:spChg chg="mod">
            <ac:chgData name="준형 김" userId="293144a243dbb135" providerId="LiveId" clId="{A70522B6-10F8-43FB-93AA-3DD00259491E}" dt="2024-12-13T09:55:02.691" v="5435" actId="12"/>
            <ac:spMkLst>
              <pc:docMk/>
              <pc:sldMasterMk cId="4076098204" sldId="2147483648"/>
              <pc:sldLayoutMk cId="2850889271" sldId="2147483661"/>
              <ac:spMk id="3" creationId="{7B40D769-C611-6CE3-441B-FE16ADB0BE1C}"/>
            </ac:spMkLst>
          </pc:spChg>
          <pc:spChg chg="add mod">
            <ac:chgData name="준형 김" userId="293144a243dbb135" providerId="LiveId" clId="{A70522B6-10F8-43FB-93AA-3DD00259491E}" dt="2024-12-12T01:26:03.768" v="278" actId="1076"/>
            <ac:spMkLst>
              <pc:docMk/>
              <pc:sldMasterMk cId="4076098204" sldId="2147483648"/>
              <pc:sldLayoutMk cId="2850889271" sldId="2147483661"/>
              <ac:spMk id="4" creationId="{5C1193C1-BBE8-8736-C047-469AF2B200BB}"/>
            </ac:spMkLst>
          </pc:spChg>
          <pc:spChg chg="add mod">
            <ac:chgData name="준형 김" userId="293144a243dbb135" providerId="LiveId" clId="{A70522B6-10F8-43FB-93AA-3DD00259491E}" dt="2024-12-12T01:30:16.984" v="341" actId="1076"/>
            <ac:spMkLst>
              <pc:docMk/>
              <pc:sldMasterMk cId="4076098204" sldId="2147483648"/>
              <pc:sldLayoutMk cId="2850889271" sldId="2147483661"/>
              <ac:spMk id="7" creationId="{0DE4D1B0-053D-96BC-5EBF-9176000282B4}"/>
            </ac:spMkLst>
          </pc:spChg>
          <pc:picChg chg="add mod ord modCrop">
            <ac:chgData name="준형 김" userId="293144a243dbb135" providerId="LiveId" clId="{A70522B6-10F8-43FB-93AA-3DD00259491E}" dt="2024-12-12T01:42:16.136" v="619" actId="167"/>
            <ac:picMkLst>
              <pc:docMk/>
              <pc:sldMasterMk cId="4076098204" sldId="2147483648"/>
              <pc:sldLayoutMk cId="2850889271" sldId="2147483661"/>
              <ac:picMk id="8" creationId="{D69AA2D0-75F6-4DC6-B4EB-889C6739167F}"/>
            </ac:picMkLst>
          </pc:picChg>
        </pc:sldLayoutChg>
        <pc:sldLayoutChg chg="addSp delSp modSp add mod modTransition">
          <pc:chgData name="준형 김" userId="293144a243dbb135" providerId="LiveId" clId="{A70522B6-10F8-43FB-93AA-3DD00259491E}" dt="2024-12-12T02:54:06.456" v="1086" actId="478"/>
          <pc:sldLayoutMkLst>
            <pc:docMk/>
            <pc:sldMasterMk cId="4076098204" sldId="2147483648"/>
            <pc:sldLayoutMk cId="821694196" sldId="2147483662"/>
          </pc:sldLayoutMkLst>
        </pc:sldLayoutChg>
        <pc:sldLayoutChg chg="addSp delSp modSp mod">
          <pc:chgData name="준형 김" userId="293144a243dbb135" providerId="LiveId" clId="{A70522B6-10F8-43FB-93AA-3DD00259491E}" dt="2024-12-12T02:16:53.869" v="960" actId="167"/>
          <pc:sldLayoutMkLst>
            <pc:docMk/>
            <pc:sldMasterMk cId="4076098204" sldId="2147483648"/>
            <pc:sldLayoutMk cId="1384260209" sldId="2147483663"/>
          </pc:sldLayoutMkLst>
          <pc:spChg chg="add mod">
            <ac:chgData name="준형 김" userId="293144a243dbb135" providerId="LiveId" clId="{A70522B6-10F8-43FB-93AA-3DD00259491E}" dt="2024-12-12T02:15:27.527" v="953" actId="1076"/>
            <ac:spMkLst>
              <pc:docMk/>
              <pc:sldMasterMk cId="4076098204" sldId="2147483648"/>
              <pc:sldLayoutMk cId="1384260209" sldId="2147483663"/>
              <ac:spMk id="6" creationId="{6BDE6273-8A48-E36F-92EC-2865D3A8370C}"/>
            </ac:spMkLst>
          </pc:spChg>
          <pc:picChg chg="add mod ord">
            <ac:chgData name="준형 김" userId="293144a243dbb135" providerId="LiveId" clId="{A70522B6-10F8-43FB-93AA-3DD00259491E}" dt="2024-12-12T02:16:39.325" v="957" actId="167"/>
            <ac:picMkLst>
              <pc:docMk/>
              <pc:sldMasterMk cId="4076098204" sldId="2147483648"/>
              <pc:sldLayoutMk cId="1384260209" sldId="2147483663"/>
              <ac:picMk id="9" creationId="{FEEA79FE-65B7-0B7E-0BD5-E5B9CECE5C7F}"/>
            </ac:picMkLst>
          </pc:picChg>
          <pc:picChg chg="add mod ord">
            <ac:chgData name="준형 김" userId="293144a243dbb135" providerId="LiveId" clId="{A70522B6-10F8-43FB-93AA-3DD00259491E}" dt="2024-12-12T02:16:53.869" v="960" actId="167"/>
            <ac:picMkLst>
              <pc:docMk/>
              <pc:sldMasterMk cId="4076098204" sldId="2147483648"/>
              <pc:sldLayoutMk cId="1384260209" sldId="2147483663"/>
              <ac:picMk id="10" creationId="{8CD61A41-3AFD-A65F-FA00-37222CF2630E}"/>
            </ac:picMkLst>
          </pc:picChg>
        </pc:sldLayoutChg>
        <pc:sldLayoutChg chg="addSp modSp add mod modTransition">
          <pc:chgData name="준형 김" userId="293144a243dbb135" providerId="LiveId" clId="{A70522B6-10F8-43FB-93AA-3DD00259491E}" dt="2024-12-13T07:04:39.232" v="4511" actId="14861"/>
          <pc:sldLayoutMkLst>
            <pc:docMk/>
            <pc:sldMasterMk cId="4076098204" sldId="2147483648"/>
            <pc:sldLayoutMk cId="2692012704" sldId="2147483664"/>
          </pc:sldLayoutMkLst>
          <pc:spChg chg="mod">
            <ac:chgData name="준형 김" userId="293144a243dbb135" providerId="LiveId" clId="{A70522B6-10F8-43FB-93AA-3DD00259491E}" dt="2024-12-12T03:11:17.205" v="1319" actId="14100"/>
            <ac:spMkLst>
              <pc:docMk/>
              <pc:sldMasterMk cId="4076098204" sldId="2147483648"/>
              <pc:sldLayoutMk cId="2692012704" sldId="2147483664"/>
              <ac:spMk id="3" creationId="{7B40D769-C611-6CE3-441B-FE16ADB0BE1C}"/>
            </ac:spMkLst>
          </pc:spChg>
          <pc:spChg chg="add mod ord">
            <ac:chgData name="준형 김" userId="293144a243dbb135" providerId="LiveId" clId="{A70522B6-10F8-43FB-93AA-3DD00259491E}" dt="2024-12-13T07:04:39.232" v="4511" actId="14861"/>
            <ac:spMkLst>
              <pc:docMk/>
              <pc:sldMasterMk cId="4076098204" sldId="2147483648"/>
              <pc:sldLayoutMk cId="2692012704" sldId="2147483664"/>
              <ac:spMk id="7" creationId="{FC959A13-501B-465F-13BB-4B94F77512D6}"/>
            </ac:spMkLst>
          </pc:spChg>
          <pc:spChg chg="add mod ord">
            <ac:chgData name="준형 김" userId="293144a243dbb135" providerId="LiveId" clId="{A70522B6-10F8-43FB-93AA-3DD00259491E}" dt="2024-12-12T03:16:45.429" v="1599" actId="5793"/>
            <ac:spMkLst>
              <pc:docMk/>
              <pc:sldMasterMk cId="4076098204" sldId="2147483648"/>
              <pc:sldLayoutMk cId="2692012704" sldId="2147483664"/>
              <ac:spMk id="8" creationId="{E4F0802C-7289-76C5-7246-6C5C75F2D4FE}"/>
            </ac:spMkLst>
          </pc:spChg>
          <pc:picChg chg="add mod ord">
            <ac:chgData name="준형 김" userId="293144a243dbb135" providerId="LiveId" clId="{A70522B6-10F8-43FB-93AA-3DD00259491E}" dt="2024-12-12T03:11:05.603" v="1318" actId="167"/>
            <ac:picMkLst>
              <pc:docMk/>
              <pc:sldMasterMk cId="4076098204" sldId="2147483648"/>
              <pc:sldLayoutMk cId="2692012704" sldId="2147483664"/>
              <ac:picMk id="4" creationId="{9D4137D3-1D2E-6CF4-6015-B7FAD58BCF7A}"/>
            </ac:picMkLst>
          </pc:picChg>
        </pc:sldLayoutChg>
        <pc:sldLayoutChg chg="addSp delSp modSp add mod modTransition">
          <pc:chgData name="준형 김" userId="293144a243dbb135" providerId="LiveId" clId="{A70522B6-10F8-43FB-93AA-3DD00259491E}" dt="2024-12-12T03:14:22.157" v="1408"/>
          <pc:sldLayoutMkLst>
            <pc:docMk/>
            <pc:sldMasterMk cId="4076098204" sldId="2147483648"/>
            <pc:sldLayoutMk cId="1493827575" sldId="2147483665"/>
          </pc:sldLayoutMkLst>
          <pc:spChg chg="mod">
            <ac:chgData name="준형 김" userId="293144a243dbb135" providerId="LiveId" clId="{A70522B6-10F8-43FB-93AA-3DD00259491E}" dt="2024-12-12T03:13:33.685" v="1395" actId="14100"/>
            <ac:spMkLst>
              <pc:docMk/>
              <pc:sldMasterMk cId="4076098204" sldId="2147483648"/>
              <pc:sldLayoutMk cId="1493827575" sldId="2147483665"/>
              <ac:spMk id="3" creationId="{7B40D769-C611-6CE3-441B-FE16ADB0BE1C}"/>
            </ac:spMkLst>
          </pc:spChg>
          <pc:spChg chg="add mod">
            <ac:chgData name="준형 김" userId="293144a243dbb135" providerId="LiveId" clId="{A70522B6-10F8-43FB-93AA-3DD00259491E}" dt="2024-12-12T03:14:22.157" v="1408"/>
            <ac:spMkLst>
              <pc:docMk/>
              <pc:sldMasterMk cId="4076098204" sldId="2147483648"/>
              <pc:sldLayoutMk cId="1493827575" sldId="2147483665"/>
              <ac:spMk id="7" creationId="{0C6DE68D-86D0-C8F1-5BA0-231C98D8C5D8}"/>
            </ac:spMkLst>
          </pc:spChg>
        </pc:sldLayoutChg>
        <pc:sldLayoutChg chg="addSp modSp add mod modTransition">
          <pc:chgData name="준형 김" userId="293144a243dbb135" providerId="LiveId" clId="{A70522B6-10F8-43FB-93AA-3DD00259491E}" dt="2024-12-22T06:56:12.791" v="14319" actId="14861"/>
          <pc:sldLayoutMkLst>
            <pc:docMk/>
            <pc:sldMasterMk cId="4076098204" sldId="2147483648"/>
            <pc:sldLayoutMk cId="2354239022" sldId="2147483666"/>
          </pc:sldLayoutMkLst>
          <pc:spChg chg="mod">
            <ac:chgData name="준형 김" userId="293144a243dbb135" providerId="LiveId" clId="{A70522B6-10F8-43FB-93AA-3DD00259491E}" dt="2024-12-12T03:14:57.797" v="1413" actId="14100"/>
            <ac:spMkLst>
              <pc:docMk/>
              <pc:sldMasterMk cId="4076098204" sldId="2147483648"/>
              <pc:sldLayoutMk cId="2354239022" sldId="2147483666"/>
              <ac:spMk id="3" creationId="{7B40D769-C611-6CE3-441B-FE16ADB0BE1C}"/>
            </ac:spMkLst>
          </pc:spChg>
          <pc:spChg chg="mod">
            <ac:chgData name="준형 김" userId="293144a243dbb135" providerId="LiveId" clId="{A70522B6-10F8-43FB-93AA-3DD00259491E}" dt="2024-12-12T03:15:00.525" v="1414" actId="14100"/>
            <ac:spMkLst>
              <pc:docMk/>
              <pc:sldMasterMk cId="4076098204" sldId="2147483648"/>
              <pc:sldLayoutMk cId="2354239022" sldId="2147483666"/>
              <ac:spMk id="7" creationId="{0C6DE68D-86D0-C8F1-5BA0-231C98D8C5D8}"/>
            </ac:spMkLst>
          </pc:spChg>
          <pc:spChg chg="add mod">
            <ac:chgData name="준형 김" userId="293144a243dbb135" providerId="LiveId" clId="{A70522B6-10F8-43FB-93AA-3DD00259491E}" dt="2024-12-22T06:54:27.003" v="14312" actId="14861"/>
            <ac:spMkLst>
              <pc:docMk/>
              <pc:sldMasterMk cId="4076098204" sldId="2147483648"/>
              <pc:sldLayoutMk cId="2354239022" sldId="2147483666"/>
              <ac:spMk id="8" creationId="{1E40DF61-E959-E651-21D5-965D6E6ADB41}"/>
            </ac:spMkLst>
          </pc:spChg>
          <pc:spChg chg="add mod">
            <ac:chgData name="준형 김" userId="293144a243dbb135" providerId="LiveId" clId="{A70522B6-10F8-43FB-93AA-3DD00259491E}" dt="2024-12-22T06:56:12.791" v="14319" actId="14861"/>
            <ac:spMkLst>
              <pc:docMk/>
              <pc:sldMasterMk cId="4076098204" sldId="2147483648"/>
              <pc:sldLayoutMk cId="2354239022" sldId="2147483666"/>
              <ac:spMk id="9" creationId="{D294D875-D521-0562-C941-507B040929AE}"/>
            </ac:spMkLst>
          </pc:spChg>
          <pc:picChg chg="add mod">
            <ac:chgData name="준형 김" userId="293144a243dbb135" providerId="LiveId" clId="{A70522B6-10F8-43FB-93AA-3DD00259491E}" dt="2024-12-22T06:54:26.458" v="14311" actId="1076"/>
            <ac:picMkLst>
              <pc:docMk/>
              <pc:sldMasterMk cId="4076098204" sldId="2147483648"/>
              <pc:sldLayoutMk cId="2354239022" sldId="2147483666"/>
              <ac:picMk id="4" creationId="{7EB55E7A-ACE9-B51E-031B-86880456DF7E}"/>
            </ac:picMkLst>
          </pc:picChg>
        </pc:sldLayoutChg>
        <pc:sldLayoutChg chg="addSp delSp modSp mod delAnim modAnim">
          <pc:chgData name="준형 김" userId="293144a243dbb135" providerId="LiveId" clId="{A70522B6-10F8-43FB-93AA-3DD00259491E}" dt="2024-12-13T05:06:55.988" v="3644" actId="478"/>
          <pc:sldLayoutMkLst>
            <pc:docMk/>
            <pc:sldMasterMk cId="4076098204" sldId="2147483648"/>
            <pc:sldLayoutMk cId="1171560357" sldId="2147483667"/>
          </pc:sldLayoutMkLst>
          <pc:spChg chg="mod">
            <ac:chgData name="준형 김" userId="293144a243dbb135" providerId="LiveId" clId="{A70522B6-10F8-43FB-93AA-3DD00259491E}" dt="2024-12-12T05:01:30.833" v="2221" actId="14100"/>
            <ac:spMkLst>
              <pc:docMk/>
              <pc:sldMasterMk cId="4076098204" sldId="2147483648"/>
              <pc:sldLayoutMk cId="1171560357" sldId="2147483667"/>
              <ac:spMk id="2" creationId="{49DE38E9-1F48-2B2B-9053-7E7D4CB46B44}"/>
            </ac:spMkLst>
          </pc:spChg>
          <pc:spChg chg="add mod">
            <ac:chgData name="준형 김" userId="293144a243dbb135" providerId="LiveId" clId="{A70522B6-10F8-43FB-93AA-3DD00259491E}" dt="2024-12-12T05:01:35.361" v="2223" actId="14100"/>
            <ac:spMkLst>
              <pc:docMk/>
              <pc:sldMasterMk cId="4076098204" sldId="2147483648"/>
              <pc:sldLayoutMk cId="1171560357" sldId="2147483667"/>
              <ac:spMk id="10" creationId="{24DCA3D3-B6E8-E134-98A1-040178654D36}"/>
            </ac:spMkLst>
          </pc:spChg>
          <pc:picChg chg="add mod ord modCrop">
            <ac:chgData name="준형 김" userId="293144a243dbb135" providerId="LiveId" clId="{A70522B6-10F8-43FB-93AA-3DD00259491E}" dt="2024-12-12T05:06:37.813" v="2246" actId="34135"/>
            <ac:picMkLst>
              <pc:docMk/>
              <pc:sldMasterMk cId="4076098204" sldId="2147483648"/>
              <pc:sldLayoutMk cId="1171560357" sldId="2147483667"/>
              <ac:picMk id="12" creationId="{6B1BC51A-150D-D151-B607-F4ABA241E55B}"/>
            </ac:picMkLst>
          </pc:picChg>
        </pc:sldLayoutChg>
        <pc:sldLayoutChg chg="addSp delSp modSp mod">
          <pc:chgData name="준형 김" userId="293144a243dbb135" providerId="LiveId" clId="{A70522B6-10F8-43FB-93AA-3DD00259491E}" dt="2024-12-13T05:07:49.743" v="3663"/>
          <pc:sldLayoutMkLst>
            <pc:docMk/>
            <pc:sldMasterMk cId="4076098204" sldId="2147483648"/>
            <pc:sldLayoutMk cId="964770788" sldId="2147483668"/>
          </pc:sldLayoutMkLst>
          <pc:spChg chg="mod">
            <ac:chgData name="준형 김" userId="293144a243dbb135" providerId="LiveId" clId="{A70522B6-10F8-43FB-93AA-3DD00259491E}" dt="2024-12-13T05:07:49.743" v="3663"/>
            <ac:spMkLst>
              <pc:docMk/>
              <pc:sldMasterMk cId="4076098204" sldId="2147483648"/>
              <pc:sldLayoutMk cId="964770788" sldId="2147483668"/>
              <ac:spMk id="2" creationId="{BFA8D59B-4588-2279-0D0A-FBFCE3196486}"/>
            </ac:spMkLst>
          </pc:spChg>
          <pc:picChg chg="add mod ord">
            <ac:chgData name="준형 김" userId="293144a243dbb135" providerId="LiveId" clId="{A70522B6-10F8-43FB-93AA-3DD00259491E}" dt="2024-12-13T05:06:38.130" v="3642" actId="167"/>
            <ac:picMkLst>
              <pc:docMk/>
              <pc:sldMasterMk cId="4076098204" sldId="2147483648"/>
              <pc:sldLayoutMk cId="964770788" sldId="2147483668"/>
              <ac:picMk id="5" creationId="{FD353928-CE01-35C5-FE9A-5043FE5FDF18}"/>
            </ac:picMkLst>
          </pc:picChg>
          <pc:picChg chg="add mod ord">
            <ac:chgData name="준형 김" userId="293144a243dbb135" providerId="LiveId" clId="{A70522B6-10F8-43FB-93AA-3DD00259491E}" dt="2024-12-13T05:06:38.130" v="3642" actId="167"/>
            <ac:picMkLst>
              <pc:docMk/>
              <pc:sldMasterMk cId="4076098204" sldId="2147483648"/>
              <pc:sldLayoutMk cId="964770788" sldId="2147483668"/>
              <ac:picMk id="6" creationId="{4E804A5E-1092-2AC5-6FA1-24C1D71A5C0C}"/>
            </ac:picMkLst>
          </pc:picChg>
        </pc:sldLayoutChg>
        <pc:sldLayoutChg chg="addSp delSp modSp mod">
          <pc:chgData name="준형 김" userId="293144a243dbb135" providerId="LiveId" clId="{A70522B6-10F8-43FB-93AA-3DD00259491E}" dt="2024-12-13T09:57:57.147" v="5473" actId="6549"/>
          <pc:sldLayoutMkLst>
            <pc:docMk/>
            <pc:sldMasterMk cId="4076098204" sldId="2147483648"/>
            <pc:sldLayoutMk cId="3639861009" sldId="2147483669"/>
          </pc:sldLayoutMkLst>
          <pc:spChg chg="mod">
            <ac:chgData name="준형 김" userId="293144a243dbb135" providerId="LiveId" clId="{A70522B6-10F8-43FB-93AA-3DD00259491E}" dt="2024-12-13T09:54:46.265" v="5434" actId="404"/>
            <ac:spMkLst>
              <pc:docMk/>
              <pc:sldMasterMk cId="4076098204" sldId="2147483648"/>
              <pc:sldLayoutMk cId="3639861009" sldId="2147483669"/>
              <ac:spMk id="2" creationId="{7A69F7DB-026D-274B-2B50-82F12ACB7A6E}"/>
            </ac:spMkLst>
          </pc:spChg>
          <pc:spChg chg="add mod">
            <ac:chgData name="준형 김" userId="293144a243dbb135" providerId="LiveId" clId="{A70522B6-10F8-43FB-93AA-3DD00259491E}" dt="2024-12-13T09:57:57.147" v="5473" actId="6549"/>
            <ac:spMkLst>
              <pc:docMk/>
              <pc:sldMasterMk cId="4076098204" sldId="2147483648"/>
              <pc:sldLayoutMk cId="3639861009" sldId="2147483669"/>
              <ac:spMk id="14" creationId="{CC325ED8-0D20-D7BE-95AC-42941344AB00}"/>
            </ac:spMkLst>
          </pc:spChg>
          <pc:grpChg chg="add mod ord">
            <ac:chgData name="준형 김" userId="293144a243dbb135" providerId="LiveId" clId="{A70522B6-10F8-43FB-93AA-3DD00259491E}" dt="2024-12-13T05:10:50.906" v="3706" actId="34135"/>
            <ac:grpSpMkLst>
              <pc:docMk/>
              <pc:sldMasterMk cId="4076098204" sldId="2147483648"/>
              <pc:sldLayoutMk cId="3639861009" sldId="2147483669"/>
              <ac:grpSpMk id="5" creationId="{5FE4D332-C315-508A-54FC-62E1FEFA2345}"/>
            </ac:grpSpMkLst>
          </pc:grpChg>
          <pc:picChg chg="mod">
            <ac:chgData name="준형 김" userId="293144a243dbb135" providerId="LiveId" clId="{A70522B6-10F8-43FB-93AA-3DD00259491E}" dt="2024-12-13T05:10:50.906" v="3706" actId="34135"/>
            <ac:picMkLst>
              <pc:docMk/>
              <pc:sldMasterMk cId="4076098204" sldId="2147483648"/>
              <pc:sldLayoutMk cId="3639861009" sldId="2147483669"/>
              <ac:picMk id="6" creationId="{2815A270-9508-3D3C-BE3A-E125AFDB4095}"/>
            </ac:picMkLst>
          </pc:picChg>
          <pc:picChg chg="mod">
            <ac:chgData name="준형 김" userId="293144a243dbb135" providerId="LiveId" clId="{A70522B6-10F8-43FB-93AA-3DD00259491E}" dt="2024-12-13T05:10:50.906" v="3706" actId="34135"/>
            <ac:picMkLst>
              <pc:docMk/>
              <pc:sldMasterMk cId="4076098204" sldId="2147483648"/>
              <pc:sldLayoutMk cId="3639861009" sldId="2147483669"/>
              <ac:picMk id="7" creationId="{3284C0D0-23A3-957C-873E-B00AD579B51C}"/>
            </ac:picMkLst>
          </pc:picChg>
          <pc:picChg chg="mod">
            <ac:chgData name="준형 김" userId="293144a243dbb135" providerId="LiveId" clId="{A70522B6-10F8-43FB-93AA-3DD00259491E}" dt="2024-12-13T05:10:50.906" v="3706" actId="34135"/>
            <ac:picMkLst>
              <pc:docMk/>
              <pc:sldMasterMk cId="4076098204" sldId="2147483648"/>
              <pc:sldLayoutMk cId="3639861009" sldId="2147483669"/>
              <ac:picMk id="8" creationId="{C3C6B6BB-5ED8-2B35-997B-B701D917FC5B}"/>
            </ac:picMkLst>
          </pc:picChg>
        </pc:sldLayoutChg>
        <pc:sldLayoutChg chg="addSp delSp modSp mod">
          <pc:chgData name="준형 김" userId="293144a243dbb135" providerId="LiveId" clId="{A70522B6-10F8-43FB-93AA-3DD00259491E}" dt="2024-12-13T05:19:39.431" v="3817" actId="14100"/>
          <pc:sldLayoutMkLst>
            <pc:docMk/>
            <pc:sldMasterMk cId="4076098204" sldId="2147483648"/>
            <pc:sldLayoutMk cId="1601706826" sldId="2147483670"/>
          </pc:sldLayoutMkLst>
          <pc:spChg chg="mod">
            <ac:chgData name="준형 김" userId="293144a243dbb135" providerId="LiveId" clId="{A70522B6-10F8-43FB-93AA-3DD00259491E}" dt="2024-12-13T05:15:40.563" v="3759"/>
            <ac:spMkLst>
              <pc:docMk/>
              <pc:sldMasterMk cId="4076098204" sldId="2147483648"/>
              <pc:sldLayoutMk cId="1601706826" sldId="2147483670"/>
              <ac:spMk id="2" creationId="{8AE301EB-873E-3511-662B-B34C0243CECA}"/>
            </ac:spMkLst>
          </pc:spChg>
          <pc:spChg chg="add mod">
            <ac:chgData name="준형 김" userId="293144a243dbb135" providerId="LiveId" clId="{A70522B6-10F8-43FB-93AA-3DD00259491E}" dt="2024-12-13T05:19:39.431" v="3817" actId="14100"/>
            <ac:spMkLst>
              <pc:docMk/>
              <pc:sldMasterMk cId="4076098204" sldId="2147483648"/>
              <pc:sldLayoutMk cId="1601706826" sldId="2147483670"/>
              <ac:spMk id="12" creationId="{C03CF715-0065-DE30-7021-39CC4ED26192}"/>
            </ac:spMkLst>
          </pc:spChg>
          <pc:grpChg chg="add mod ord">
            <ac:chgData name="준형 김" userId="293144a243dbb135" providerId="LiveId" clId="{A70522B6-10F8-43FB-93AA-3DD00259491E}" dt="2024-12-13T05:17:59.281" v="3766" actId="34135"/>
            <ac:grpSpMkLst>
              <pc:docMk/>
              <pc:sldMasterMk cId="4076098204" sldId="2147483648"/>
              <pc:sldLayoutMk cId="1601706826" sldId="2147483670"/>
              <ac:grpSpMk id="5" creationId="{5630187F-9E53-DB77-7040-ABC9019A4F60}"/>
            </ac:grpSpMkLst>
          </pc:grpChg>
          <pc:picChg chg="mod">
            <ac:chgData name="준형 김" userId="293144a243dbb135" providerId="LiveId" clId="{A70522B6-10F8-43FB-93AA-3DD00259491E}" dt="2024-12-13T05:17:59.281" v="3766" actId="34135"/>
            <ac:picMkLst>
              <pc:docMk/>
              <pc:sldMasterMk cId="4076098204" sldId="2147483648"/>
              <pc:sldLayoutMk cId="1601706826" sldId="2147483670"/>
              <ac:picMk id="6" creationId="{CDD17413-CCC7-6D6B-FA55-98BAC5EA3B06}"/>
            </ac:picMkLst>
          </pc:picChg>
          <pc:picChg chg="mod">
            <ac:chgData name="준형 김" userId="293144a243dbb135" providerId="LiveId" clId="{A70522B6-10F8-43FB-93AA-3DD00259491E}" dt="2024-12-13T05:17:59.281" v="3766" actId="34135"/>
            <ac:picMkLst>
              <pc:docMk/>
              <pc:sldMasterMk cId="4076098204" sldId="2147483648"/>
              <pc:sldLayoutMk cId="1601706826" sldId="2147483670"/>
              <ac:picMk id="7" creationId="{1C62A7C6-C5BB-5E77-E390-FEF9CD1C3160}"/>
            </ac:picMkLst>
          </pc:picChg>
          <pc:picChg chg="mod">
            <ac:chgData name="준형 김" userId="293144a243dbb135" providerId="LiveId" clId="{A70522B6-10F8-43FB-93AA-3DD00259491E}" dt="2024-12-13T05:17:59.281" v="3766" actId="34135"/>
            <ac:picMkLst>
              <pc:docMk/>
              <pc:sldMasterMk cId="4076098204" sldId="2147483648"/>
              <pc:sldLayoutMk cId="1601706826" sldId="2147483670"/>
              <ac:picMk id="8" creationId="{5955BB69-A348-BDCF-C9B9-3CA22749C004}"/>
            </ac:picMkLst>
          </pc:picChg>
        </pc:sldLayoutChg>
        <pc:sldLayoutChg chg="addSp delSp modSp mod">
          <pc:chgData name="준형 김" userId="293144a243dbb135" providerId="LiveId" clId="{A70522B6-10F8-43FB-93AA-3DD00259491E}" dt="2024-12-31T00:14:46.778" v="24182" actId="692"/>
          <pc:sldLayoutMkLst>
            <pc:docMk/>
            <pc:sldMasterMk cId="4076098204" sldId="2147483648"/>
            <pc:sldLayoutMk cId="825353178" sldId="2147483671"/>
          </pc:sldLayoutMkLst>
          <pc:spChg chg="add mod">
            <ac:chgData name="준형 김" userId="293144a243dbb135" providerId="LiveId" clId="{A70522B6-10F8-43FB-93AA-3DD00259491E}" dt="2024-12-31T00:14:09.130" v="24180" actId="12789"/>
            <ac:spMkLst>
              <pc:docMk/>
              <pc:sldMasterMk cId="4076098204" sldId="2147483648"/>
              <pc:sldLayoutMk cId="825353178" sldId="2147483671"/>
              <ac:spMk id="7" creationId="{27ADE398-03CD-F99D-192D-C34408E4C9D2}"/>
            </ac:spMkLst>
          </pc:spChg>
          <pc:spChg chg="add mod ord">
            <ac:chgData name="준형 김" userId="293144a243dbb135" providerId="LiveId" clId="{A70522B6-10F8-43FB-93AA-3DD00259491E}" dt="2024-12-31T00:14:46.778" v="24182" actId="692"/>
            <ac:spMkLst>
              <pc:docMk/>
              <pc:sldMasterMk cId="4076098204" sldId="2147483648"/>
              <pc:sldLayoutMk cId="825353178" sldId="2147483671"/>
              <ac:spMk id="8" creationId="{BBA65287-7959-A014-4AAE-BA9B54C7786F}"/>
            </ac:spMkLst>
          </pc:spChg>
        </pc:sldLayoutChg>
        <pc:sldLayoutChg chg="addSp delSp modSp mod">
          <pc:chgData name="준형 김" userId="293144a243dbb135" providerId="LiveId" clId="{A70522B6-10F8-43FB-93AA-3DD00259491E}" dt="2024-12-18T02:56:29.896" v="8629" actId="1076"/>
          <pc:sldLayoutMkLst>
            <pc:docMk/>
            <pc:sldMasterMk cId="4076098204" sldId="2147483648"/>
            <pc:sldLayoutMk cId="2415217326" sldId="2147483672"/>
          </pc:sldLayoutMkLst>
          <pc:spChg chg="mod">
            <ac:chgData name="준형 김" userId="293144a243dbb135" providerId="LiveId" clId="{A70522B6-10F8-43FB-93AA-3DD00259491E}" dt="2024-12-18T02:56:29.896" v="8629" actId="1076"/>
            <ac:spMkLst>
              <pc:docMk/>
              <pc:sldMasterMk cId="4076098204" sldId="2147483648"/>
              <pc:sldLayoutMk cId="2415217326" sldId="2147483672"/>
              <ac:spMk id="2" creationId="{CBEEB87A-7C6B-0CC3-BB0B-578FBE9EE0A9}"/>
            </ac:spMkLst>
          </pc:spChg>
          <pc:grpChg chg="add mod ord">
            <ac:chgData name="준형 김" userId="293144a243dbb135" providerId="LiveId" clId="{A70522B6-10F8-43FB-93AA-3DD00259491E}" dt="2024-12-18T02:55:33.194" v="8625" actId="167"/>
            <ac:grpSpMkLst>
              <pc:docMk/>
              <pc:sldMasterMk cId="4076098204" sldId="2147483648"/>
              <pc:sldLayoutMk cId="2415217326" sldId="2147483672"/>
              <ac:grpSpMk id="9" creationId="{4580AF70-B8E2-2972-37B9-2890B002FBCC}"/>
            </ac:grpSpMkLst>
          </pc:grpChg>
          <pc:picChg chg="mod">
            <ac:chgData name="준형 김" userId="293144a243dbb135" providerId="LiveId" clId="{A70522B6-10F8-43FB-93AA-3DD00259491E}" dt="2024-12-18T02:55:23.858" v="8623"/>
            <ac:picMkLst>
              <pc:docMk/>
              <pc:sldMasterMk cId="4076098204" sldId="2147483648"/>
              <pc:sldLayoutMk cId="2415217326" sldId="2147483672"/>
              <ac:picMk id="10" creationId="{959A949C-E33E-E5C1-B4C0-FB4A8505B22C}"/>
            </ac:picMkLst>
          </pc:picChg>
          <pc:picChg chg="mod">
            <ac:chgData name="준형 김" userId="293144a243dbb135" providerId="LiveId" clId="{A70522B6-10F8-43FB-93AA-3DD00259491E}" dt="2024-12-18T02:55:23.858" v="8623"/>
            <ac:picMkLst>
              <pc:docMk/>
              <pc:sldMasterMk cId="4076098204" sldId="2147483648"/>
              <pc:sldLayoutMk cId="2415217326" sldId="2147483672"/>
              <ac:picMk id="11" creationId="{F080BC7F-6889-7A05-84BD-2F93B05F9645}"/>
            </ac:picMkLst>
          </pc:picChg>
          <pc:picChg chg="mod">
            <ac:chgData name="준형 김" userId="293144a243dbb135" providerId="LiveId" clId="{A70522B6-10F8-43FB-93AA-3DD00259491E}" dt="2024-12-18T02:55:23.858" v="8623"/>
            <ac:picMkLst>
              <pc:docMk/>
              <pc:sldMasterMk cId="4076098204" sldId="2147483648"/>
              <pc:sldLayoutMk cId="2415217326" sldId="2147483672"/>
              <ac:picMk id="12" creationId="{347C239A-48B8-BABE-025B-4BB426A0D4DA}"/>
            </ac:picMkLst>
          </pc:picChg>
        </pc:sldLayoutChg>
        <pc:sldLayoutChg chg="delSp mod ord">
          <pc:chgData name="준형 김" userId="293144a243dbb135" providerId="LiveId" clId="{A70522B6-10F8-43FB-93AA-3DD00259491E}" dt="2024-12-22T03:17:14.053" v="14149" actId="478"/>
          <pc:sldLayoutMkLst>
            <pc:docMk/>
            <pc:sldMasterMk cId="4076098204" sldId="2147483648"/>
            <pc:sldLayoutMk cId="2521677127" sldId="2147483673"/>
          </pc:sldLayoutMkLst>
        </pc:sldLayoutChg>
        <pc:sldLayoutChg chg="addSp modSp mod ord">
          <pc:chgData name="준형 김" userId="293144a243dbb135" providerId="LiveId" clId="{A70522B6-10F8-43FB-93AA-3DD00259491E}" dt="2024-12-23T08:14:50.654" v="16029" actId="14100"/>
          <pc:sldLayoutMkLst>
            <pc:docMk/>
            <pc:sldMasterMk cId="4076098204" sldId="2147483648"/>
            <pc:sldLayoutMk cId="3709242919" sldId="2147483674"/>
          </pc:sldLayoutMkLst>
          <pc:grpChg chg="add mod ord">
            <ac:chgData name="준형 김" userId="293144a243dbb135" providerId="LiveId" clId="{A70522B6-10F8-43FB-93AA-3DD00259491E}" dt="2024-12-23T08:14:50.654" v="16029" actId="14100"/>
            <ac:grpSpMkLst>
              <pc:docMk/>
              <pc:sldMasterMk cId="4076098204" sldId="2147483648"/>
              <pc:sldLayoutMk cId="3709242919" sldId="2147483674"/>
              <ac:grpSpMk id="4" creationId="{49B614D2-97B7-2B05-D73C-F0ED1A1A7F61}"/>
            </ac:grpSpMkLst>
          </pc:grpChg>
          <pc:picChg chg="mod">
            <ac:chgData name="준형 김" userId="293144a243dbb135" providerId="LiveId" clId="{A70522B6-10F8-43FB-93AA-3DD00259491E}" dt="2024-12-23T08:14:00.623" v="16024"/>
            <ac:picMkLst>
              <pc:docMk/>
              <pc:sldMasterMk cId="4076098204" sldId="2147483648"/>
              <pc:sldLayoutMk cId="3709242919" sldId="2147483674"/>
              <ac:picMk id="7" creationId="{3BB6B674-0B3C-0527-1052-7B3E396CFBC8}"/>
            </ac:picMkLst>
          </pc:picChg>
          <pc:picChg chg="mod">
            <ac:chgData name="준형 김" userId="293144a243dbb135" providerId="LiveId" clId="{A70522B6-10F8-43FB-93AA-3DD00259491E}" dt="2024-12-23T08:14:00.623" v="16024"/>
            <ac:picMkLst>
              <pc:docMk/>
              <pc:sldMasterMk cId="4076098204" sldId="2147483648"/>
              <pc:sldLayoutMk cId="3709242919" sldId="2147483674"/>
              <ac:picMk id="8" creationId="{8ECF3031-0623-7021-74D8-73318AE64D46}"/>
            </ac:picMkLst>
          </pc:picChg>
          <pc:picChg chg="mod">
            <ac:chgData name="준형 김" userId="293144a243dbb135" providerId="LiveId" clId="{A70522B6-10F8-43FB-93AA-3DD00259491E}" dt="2024-12-23T08:14:00.623" v="16024"/>
            <ac:picMkLst>
              <pc:docMk/>
              <pc:sldMasterMk cId="4076098204" sldId="2147483648"/>
              <pc:sldLayoutMk cId="3709242919" sldId="2147483674"/>
              <ac:picMk id="9" creationId="{86B310B2-84DD-75FB-F689-F6535790CFA4}"/>
            </ac:picMkLst>
          </pc:picChg>
        </pc:sldLayoutChg>
        <pc:sldLayoutChg chg="addSp delSp modSp mod">
          <pc:chgData name="준형 김" userId="293144a243dbb135" providerId="LiveId" clId="{A70522B6-10F8-43FB-93AA-3DD00259491E}" dt="2025-01-08T08:28:51.449" v="30213" actId="12"/>
          <pc:sldLayoutMkLst>
            <pc:docMk/>
            <pc:sldMasterMk cId="4076098204" sldId="2147483648"/>
            <pc:sldLayoutMk cId="3409305837" sldId="2147483675"/>
          </pc:sldLayoutMkLst>
          <pc:spChg chg="add mod">
            <ac:chgData name="준형 김" userId="293144a243dbb135" providerId="LiveId" clId="{A70522B6-10F8-43FB-93AA-3DD00259491E}" dt="2025-01-02T00:51:16.050" v="26078"/>
            <ac:spMkLst>
              <pc:docMk/>
              <pc:sldMasterMk cId="4076098204" sldId="2147483648"/>
              <pc:sldLayoutMk cId="3409305837" sldId="2147483675"/>
              <ac:spMk id="5" creationId="{135E0BBA-AAB9-A246-919C-0EFC9AC60E89}"/>
            </ac:spMkLst>
          </pc:spChg>
          <pc:spChg chg="add mod">
            <ac:chgData name="준형 김" userId="293144a243dbb135" providerId="LiveId" clId="{A70522B6-10F8-43FB-93AA-3DD00259491E}" dt="2025-01-02T00:51:16.050" v="26078"/>
            <ac:spMkLst>
              <pc:docMk/>
              <pc:sldMasterMk cId="4076098204" sldId="2147483648"/>
              <pc:sldLayoutMk cId="3409305837" sldId="2147483675"/>
              <ac:spMk id="7" creationId="{99D07942-5BF5-93F9-2838-ECBD5F5169A1}"/>
            </ac:spMkLst>
          </pc:spChg>
          <pc:spChg chg="add mod">
            <ac:chgData name="준형 김" userId="293144a243dbb135" providerId="LiveId" clId="{A70522B6-10F8-43FB-93AA-3DD00259491E}" dt="2025-01-08T08:26:18.121" v="30189" actId="242"/>
            <ac:spMkLst>
              <pc:docMk/>
              <pc:sldMasterMk cId="4076098204" sldId="2147483648"/>
              <pc:sldLayoutMk cId="3409305837" sldId="2147483675"/>
              <ac:spMk id="8" creationId="{3B49057B-D964-86FE-B0F5-F7AF448558E3}"/>
            </ac:spMkLst>
          </pc:spChg>
          <pc:spChg chg="add mod">
            <ac:chgData name="준형 김" userId="293144a243dbb135" providerId="LiveId" clId="{A70522B6-10F8-43FB-93AA-3DD00259491E}" dt="2025-01-08T08:28:51.449" v="30213" actId="12"/>
            <ac:spMkLst>
              <pc:docMk/>
              <pc:sldMasterMk cId="4076098204" sldId="2147483648"/>
              <pc:sldLayoutMk cId="3409305837" sldId="2147483675"/>
              <ac:spMk id="11" creationId="{CA49FD11-D9E2-761B-5B59-2BD6E2B92C52}"/>
            </ac:spMkLst>
          </pc:spChg>
        </pc:sldLayoutChg>
      </pc:sldMasterChg>
      <pc:sldMasterChg chg="add del mod addSldLayout delSldLayout modSldLayout">
        <pc:chgData name="준형 김" userId="293144a243dbb135" providerId="LiveId" clId="{A70522B6-10F8-43FB-93AA-3DD00259491E}" dt="2024-12-12T03:09:15.719" v="1311" actId="2890"/>
        <pc:sldMasterMkLst>
          <pc:docMk/>
          <pc:sldMasterMk cId="1975914029" sldId="2147483664"/>
        </pc:sldMasterMkLst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10028636" sldId="2147483665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2893201290" sldId="2147483666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1804404212" sldId="2147483667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4121702650" sldId="2147483668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1271327179" sldId="2147483669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4185090662" sldId="2147483670"/>
          </pc:sldLayoutMkLst>
        </pc:sldLayoutChg>
        <pc:sldLayoutChg chg="add del mod replId">
          <pc:chgData name="준형 김" userId="293144a243dbb135" providerId="LiveId" clId="{A70522B6-10F8-43FB-93AA-3DD00259491E}" dt="2024-12-12T03:09:15.719" v="1311" actId="2890"/>
          <pc:sldLayoutMkLst>
            <pc:docMk/>
            <pc:sldMasterMk cId="1975914029" sldId="2147483664"/>
            <pc:sldLayoutMk cId="2862640436" sldId="2147483671"/>
          </pc:sldLayoutMkLst>
        </pc:sldLayoutChg>
      </pc:sldMasterChg>
      <pc:sldMasterChg chg="new del mod addSldLayout delSldLayout">
        <pc:chgData name="준형 김" userId="293144a243dbb135" providerId="LiveId" clId="{A70522B6-10F8-43FB-93AA-3DD00259491E}" dt="2024-12-13T05:06:14.228" v="3640" actId="6938"/>
        <pc:sldMasterMkLst>
          <pc:docMk/>
          <pc:sldMasterMk cId="3931729902" sldId="2147483668"/>
        </pc:sldMasterMkLst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279479433" sldId="2147483669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910124417" sldId="2147483670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799074610" sldId="2147483671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115088630" sldId="2147483672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726468344" sldId="2147483673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448130988" sldId="2147483674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949775929" sldId="2147483675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347416732" sldId="2147483676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735061029" sldId="2147483677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990186229" sldId="2147483678"/>
          </pc:sldLayoutMkLst>
        </pc:sldLayoutChg>
        <pc:sldLayoutChg chg="new del replId">
          <pc:chgData name="준형 김" userId="293144a243dbb135" providerId="LiveId" clId="{A70522B6-10F8-43FB-93AA-3DD00259491E}" dt="2024-12-13T05:06:14.228" v="3640" actId="6938"/>
          <pc:sldLayoutMkLst>
            <pc:docMk/>
            <pc:sldMasterMk cId="3931729902" sldId="2147483668"/>
            <pc:sldLayoutMk cId="1087061609" sldId="2147483679"/>
          </pc:sldLayoutMkLst>
        </pc:sldLayoutChg>
      </pc:sldMasterChg>
    </pc:docChg>
  </pc:docChgLst>
  <pc:docChgLst>
    <pc:chgData name="준형 김" userId="293144a243dbb135" providerId="LiveId" clId="{14B07361-B4CB-468D-A3AC-54A2EE7C7C46}"/>
    <pc:docChg chg="undo custSel delSld modSld modSection">
      <pc:chgData name="준형 김" userId="293144a243dbb135" providerId="LiveId" clId="{14B07361-B4CB-468D-A3AC-54A2EE7C7C46}" dt="2024-11-13T01:27:31.999" v="29" actId="47"/>
      <pc:docMkLst>
        <pc:docMk/>
      </pc:docMkLst>
      <pc:sldChg chg="modSp mod">
        <pc:chgData name="준형 김" userId="293144a243dbb135" providerId="LiveId" clId="{14B07361-B4CB-468D-A3AC-54A2EE7C7C46}" dt="2024-11-13T01:26:35.931" v="23"/>
        <pc:sldMkLst>
          <pc:docMk/>
          <pc:sldMk cId="3004586004" sldId="256"/>
        </pc:sldMkLst>
      </pc:sldChg>
      <pc:sldChg chg="del">
        <pc:chgData name="준형 김" userId="293144a243dbb135" providerId="LiveId" clId="{14B07361-B4CB-468D-A3AC-54A2EE7C7C46}" dt="2024-11-13T01:26:45.594" v="24" actId="47"/>
        <pc:sldMkLst>
          <pc:docMk/>
          <pc:sldMk cId="1868024864" sldId="257"/>
        </pc:sldMkLst>
      </pc:sldChg>
      <pc:sldChg chg="del">
        <pc:chgData name="준형 김" userId="293144a243dbb135" providerId="LiveId" clId="{14B07361-B4CB-468D-A3AC-54A2EE7C7C46}" dt="2024-11-13T01:26:45.594" v="24" actId="47"/>
        <pc:sldMkLst>
          <pc:docMk/>
          <pc:sldMk cId="1736785301" sldId="270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3796619663" sldId="274"/>
        </pc:sldMkLst>
      </pc:sldChg>
      <pc:sldChg chg="del">
        <pc:chgData name="준형 김" userId="293144a243dbb135" providerId="LiveId" clId="{14B07361-B4CB-468D-A3AC-54A2EE7C7C46}" dt="2024-11-13T01:27:01.600" v="25" actId="47"/>
        <pc:sldMkLst>
          <pc:docMk/>
          <pc:sldMk cId="2312013549" sldId="277"/>
        </pc:sldMkLst>
      </pc:sldChg>
      <pc:sldChg chg="del">
        <pc:chgData name="준형 김" userId="293144a243dbb135" providerId="LiveId" clId="{14B07361-B4CB-468D-A3AC-54A2EE7C7C46}" dt="2024-11-13T01:27:07.546" v="26" actId="47"/>
        <pc:sldMkLst>
          <pc:docMk/>
          <pc:sldMk cId="3929179521" sldId="278"/>
        </pc:sldMkLst>
      </pc:sldChg>
      <pc:sldChg chg="del">
        <pc:chgData name="준형 김" userId="293144a243dbb135" providerId="LiveId" clId="{14B07361-B4CB-468D-A3AC-54A2EE7C7C46}" dt="2024-11-13T01:27:07.546" v="26" actId="47"/>
        <pc:sldMkLst>
          <pc:docMk/>
          <pc:sldMk cId="299370370" sldId="279"/>
        </pc:sldMkLst>
      </pc:sldChg>
      <pc:sldChg chg="del">
        <pc:chgData name="준형 김" userId="293144a243dbb135" providerId="LiveId" clId="{14B07361-B4CB-468D-A3AC-54A2EE7C7C46}" dt="2024-11-13T01:27:07.546" v="26" actId="47"/>
        <pc:sldMkLst>
          <pc:docMk/>
          <pc:sldMk cId="270904633" sldId="280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1386925543" sldId="281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4167975599" sldId="282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1086448685" sldId="283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4048835189" sldId="284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645992045" sldId="285"/>
        </pc:sldMkLst>
      </pc:sldChg>
      <pc:sldChg chg="del">
        <pc:chgData name="준형 김" userId="293144a243dbb135" providerId="LiveId" clId="{14B07361-B4CB-468D-A3AC-54A2EE7C7C46}" dt="2024-11-13T01:27:16.193" v="27" actId="47"/>
        <pc:sldMkLst>
          <pc:docMk/>
          <pc:sldMk cId="4159743034" sldId="286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2940311814" sldId="287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3083746884" sldId="288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2678705256" sldId="289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232320114" sldId="290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312057160" sldId="291"/>
        </pc:sldMkLst>
      </pc:sldChg>
      <pc:sldChg chg="del">
        <pc:chgData name="준형 김" userId="293144a243dbb135" providerId="LiveId" clId="{14B07361-B4CB-468D-A3AC-54A2EE7C7C46}" dt="2024-11-13T01:27:25.135" v="28" actId="47"/>
        <pc:sldMkLst>
          <pc:docMk/>
          <pc:sldMk cId="1202742279" sldId="292"/>
        </pc:sldMkLst>
      </pc:sldChg>
      <pc:sldChg chg="del">
        <pc:chgData name="준형 김" userId="293144a243dbb135" providerId="LiveId" clId="{14B07361-B4CB-468D-A3AC-54A2EE7C7C46}" dt="2024-11-13T01:27:31.999" v="29" actId="47"/>
        <pc:sldMkLst>
          <pc:docMk/>
          <pc:sldMk cId="2080183689" sldId="293"/>
        </pc:sldMkLst>
      </pc:sldChg>
      <pc:sldChg chg="del">
        <pc:chgData name="준형 김" userId="293144a243dbb135" providerId="LiveId" clId="{14B07361-B4CB-468D-A3AC-54A2EE7C7C46}" dt="2024-11-13T01:27:31.999" v="29" actId="47"/>
        <pc:sldMkLst>
          <pc:docMk/>
          <pc:sldMk cId="2991048127" sldId="295"/>
        </pc:sldMkLst>
      </pc:sldChg>
      <pc:sldChg chg="del">
        <pc:chgData name="준형 김" userId="293144a243dbb135" providerId="LiveId" clId="{14B07361-B4CB-468D-A3AC-54A2EE7C7C46}" dt="2024-11-13T01:27:01.600" v="25" actId="47"/>
        <pc:sldMkLst>
          <pc:docMk/>
          <pc:sldMk cId="2693396579" sldId="296"/>
        </pc:sldMkLst>
      </pc:sldChg>
      <pc:sldChg chg="del">
        <pc:chgData name="준형 김" userId="293144a243dbb135" providerId="LiveId" clId="{14B07361-B4CB-468D-A3AC-54A2EE7C7C46}" dt="2024-11-13T01:27:01.600" v="25" actId="47"/>
        <pc:sldMkLst>
          <pc:docMk/>
          <pc:sldMk cId="1832176321" sldId="297"/>
        </pc:sldMkLst>
      </pc:sldChg>
    </pc:docChg>
  </pc:docChgLst>
  <pc:docChgLst>
    <pc:chgData name="준형 김" userId="293144a243dbb135" providerId="LiveId" clId="{7FEC3AAA-24D8-40CC-9601-BCED4FEC44C9}"/>
    <pc:docChg chg="undo redo custSel addSld delSld modSld sldOrd modMainMaster addSection delSection modSection">
      <pc:chgData name="준형 김" userId="293144a243dbb135" providerId="LiveId" clId="{7FEC3AAA-24D8-40CC-9601-BCED4FEC44C9}" dt="2024-11-08T01:30:53.856" v="9149"/>
      <pc:docMkLst>
        <pc:docMk/>
      </pc:docMkLst>
      <pc:sldChg chg="addSp delSp modSp mod">
        <pc:chgData name="준형 김" userId="293144a243dbb135" providerId="LiveId" clId="{7FEC3AAA-24D8-40CC-9601-BCED4FEC44C9}" dt="2024-11-06T06:13:24.671" v="8671" actId="1076"/>
        <pc:sldMkLst>
          <pc:docMk/>
          <pc:sldMk cId="3004586004" sldId="256"/>
        </pc:sldMkLst>
      </pc:sldChg>
      <pc:sldChg chg="addSp delSp modSp new mod ord modClrScheme modAnim chgLayout">
        <pc:chgData name="준형 김" userId="293144a243dbb135" providerId="LiveId" clId="{7FEC3AAA-24D8-40CC-9601-BCED4FEC44C9}" dt="2024-11-06T02:45:06.101" v="4626" actId="14861"/>
        <pc:sldMkLst>
          <pc:docMk/>
          <pc:sldMk cId="1868024864" sldId="257"/>
        </pc:sldMkLst>
      </pc:sldChg>
      <pc:sldChg chg="addSp delSp modSp new mod setBg delDesignElem chgLayout">
        <pc:chgData name="준형 김" userId="293144a243dbb135" providerId="LiveId" clId="{7FEC3AAA-24D8-40CC-9601-BCED4FEC44C9}" dt="2024-11-06T03:47:00.080" v="4942" actId="313"/>
        <pc:sldMkLst>
          <pc:docMk/>
          <pc:sldMk cId="2448817473" sldId="258"/>
        </pc:sldMkLst>
      </pc:sldChg>
      <pc:sldChg chg="addSp delSp modSp new mod modAnim">
        <pc:chgData name="준형 김" userId="293144a243dbb135" providerId="LiveId" clId="{7FEC3AAA-24D8-40CC-9601-BCED4FEC44C9}" dt="2024-11-06T02:49:05.495" v="4724" actId="1035"/>
        <pc:sldMkLst>
          <pc:docMk/>
          <pc:sldMk cId="33178003" sldId="259"/>
        </pc:sldMkLst>
      </pc:sldChg>
      <pc:sldChg chg="addSp delSp modSp new mod">
        <pc:chgData name="준형 김" userId="293144a243dbb135" providerId="LiveId" clId="{7FEC3AAA-24D8-40CC-9601-BCED4FEC44C9}" dt="2024-11-06T05:21:18.500" v="7525" actId="20577"/>
        <pc:sldMkLst>
          <pc:docMk/>
          <pc:sldMk cId="2037660091" sldId="260"/>
        </pc:sldMkLst>
      </pc:sldChg>
      <pc:sldChg chg="addSp delSp modSp new mod">
        <pc:chgData name="준형 김" userId="293144a243dbb135" providerId="LiveId" clId="{7FEC3AAA-24D8-40CC-9601-BCED4FEC44C9}" dt="2024-11-06T02:45:22.842" v="4627" actId="14861"/>
        <pc:sldMkLst>
          <pc:docMk/>
          <pc:sldMk cId="1668536407" sldId="261"/>
        </pc:sldMkLst>
      </pc:sldChg>
      <pc:sldChg chg="addSp delSp modSp new mod">
        <pc:chgData name="준형 김" userId="293144a243dbb135" providerId="LiveId" clId="{7FEC3AAA-24D8-40CC-9601-BCED4FEC44C9}" dt="2024-11-06T02:45:50.789" v="4634" actId="14861"/>
        <pc:sldMkLst>
          <pc:docMk/>
          <pc:sldMk cId="3291178653" sldId="262"/>
        </pc:sldMkLst>
      </pc:sldChg>
      <pc:sldChg chg="addSp delSp modSp new mod ord">
        <pc:chgData name="준형 김" userId="293144a243dbb135" providerId="LiveId" clId="{7FEC3AAA-24D8-40CC-9601-BCED4FEC44C9}" dt="2024-11-07T12:31:13.060" v="8710" actId="20577"/>
        <pc:sldMkLst>
          <pc:docMk/>
          <pc:sldMk cId="1872912220" sldId="263"/>
        </pc:sldMkLst>
      </pc:sldChg>
      <pc:sldChg chg="addSp modSp new mod">
        <pc:chgData name="준형 김" userId="293144a243dbb135" providerId="LiveId" clId="{7FEC3AAA-24D8-40CC-9601-BCED4FEC44C9}" dt="2024-11-06T04:37:20.126" v="6062" actId="207"/>
        <pc:sldMkLst>
          <pc:docMk/>
          <pc:sldMk cId="3516945705" sldId="264"/>
        </pc:sldMkLst>
      </pc:sldChg>
      <pc:sldChg chg="new del">
        <pc:chgData name="준형 김" userId="293144a243dbb135" providerId="LiveId" clId="{7FEC3AAA-24D8-40CC-9601-BCED4FEC44C9}" dt="2024-11-05T15:09:35.482" v="2816" actId="47"/>
        <pc:sldMkLst>
          <pc:docMk/>
          <pc:sldMk cId="751194691" sldId="265"/>
        </pc:sldMkLst>
      </pc:sldChg>
      <pc:sldChg chg="addSp delSp modSp new mod">
        <pc:chgData name="준형 김" userId="293144a243dbb135" providerId="LiveId" clId="{7FEC3AAA-24D8-40CC-9601-BCED4FEC44C9}" dt="2024-11-06T06:52:33.993" v="8672" actId="6549"/>
        <pc:sldMkLst>
          <pc:docMk/>
          <pc:sldMk cId="4147365057" sldId="265"/>
        </pc:sldMkLst>
      </pc:sldChg>
      <pc:sldChg chg="addSp delSp modSp new mod">
        <pc:chgData name="준형 김" userId="293144a243dbb135" providerId="LiveId" clId="{7FEC3AAA-24D8-40CC-9601-BCED4FEC44C9}" dt="2024-11-06T03:51:16.040" v="4993"/>
        <pc:sldMkLst>
          <pc:docMk/>
          <pc:sldMk cId="3998358670" sldId="266"/>
        </pc:sldMkLst>
      </pc:sldChg>
      <pc:sldChg chg="addSp delSp modSp new mod">
        <pc:chgData name="준형 김" userId="293144a243dbb135" providerId="LiveId" clId="{7FEC3AAA-24D8-40CC-9601-BCED4FEC44C9}" dt="2024-11-06T05:52:38.264" v="8602" actId="1076"/>
        <pc:sldMkLst>
          <pc:docMk/>
          <pc:sldMk cId="2001211841" sldId="267"/>
        </pc:sldMkLst>
      </pc:sldChg>
      <pc:sldChg chg="addSp delSp modSp new del mod">
        <pc:chgData name="준형 김" userId="293144a243dbb135" providerId="LiveId" clId="{7FEC3AAA-24D8-40CC-9601-BCED4FEC44C9}" dt="2024-11-06T00:45:41.335" v="3582" actId="47"/>
        <pc:sldMkLst>
          <pc:docMk/>
          <pc:sldMk cId="3091474995" sldId="267"/>
        </pc:sldMkLst>
      </pc:sldChg>
      <pc:sldChg chg="addSp delSp modSp add mod">
        <pc:chgData name="준형 김" userId="293144a243dbb135" providerId="LiveId" clId="{7FEC3AAA-24D8-40CC-9601-BCED4FEC44C9}" dt="2024-11-06T03:45:04.590" v="4934" actId="2"/>
        <pc:sldMkLst>
          <pc:docMk/>
          <pc:sldMk cId="460528839" sldId="268"/>
        </pc:sldMkLst>
      </pc:sldChg>
      <pc:sldChg chg="delSp modSp add del mod">
        <pc:chgData name="준형 김" userId="293144a243dbb135" providerId="LiveId" clId="{7FEC3AAA-24D8-40CC-9601-BCED4FEC44C9}" dt="2024-11-06T01:21:40.188" v="4072" actId="47"/>
        <pc:sldMkLst>
          <pc:docMk/>
          <pc:sldMk cId="2407112228" sldId="269"/>
        </pc:sldMkLst>
      </pc:sldChg>
      <pc:sldChg chg="addSp delSp modSp new mod modClrScheme chgLayout">
        <pc:chgData name="준형 김" userId="293144a243dbb135" providerId="LiveId" clId="{7FEC3AAA-24D8-40CC-9601-BCED4FEC44C9}" dt="2024-11-06T04:23:40.492" v="5741" actId="1076"/>
        <pc:sldMkLst>
          <pc:docMk/>
          <pc:sldMk cId="3113004661" sldId="269"/>
        </pc:sldMkLst>
      </pc:sldChg>
      <pc:sldChg chg="addSp delSp modSp new del mod modClrScheme chgLayout">
        <pc:chgData name="준형 김" userId="293144a243dbb135" providerId="LiveId" clId="{7FEC3AAA-24D8-40CC-9601-BCED4FEC44C9}" dt="2024-11-06T01:25:11.026" v="4108" actId="47"/>
        <pc:sldMkLst>
          <pc:docMk/>
          <pc:sldMk cId="775441236" sldId="270"/>
        </pc:sldMkLst>
      </pc:sldChg>
      <pc:sldChg chg="addSp delSp modSp add mod delAnim modAnim">
        <pc:chgData name="준형 김" userId="293144a243dbb135" providerId="LiveId" clId="{7FEC3AAA-24D8-40CC-9601-BCED4FEC44C9}" dt="2024-11-06T05:55:21.065" v="8617"/>
        <pc:sldMkLst>
          <pc:docMk/>
          <pc:sldMk cId="1736785301" sldId="270"/>
        </pc:sldMkLst>
      </pc:sldChg>
      <pc:sldChg chg="addSp delSp modSp new mod">
        <pc:chgData name="준형 김" userId="293144a243dbb135" providerId="LiveId" clId="{7FEC3AAA-24D8-40CC-9601-BCED4FEC44C9}" dt="2024-11-06T05:05:19.459" v="7111" actId="20577"/>
        <pc:sldMkLst>
          <pc:docMk/>
          <pc:sldMk cId="4225293604" sldId="271"/>
        </pc:sldMkLst>
      </pc:sldChg>
      <pc:sldChg chg="modSp new del mod">
        <pc:chgData name="준형 김" userId="293144a243dbb135" providerId="LiveId" clId="{7FEC3AAA-24D8-40CC-9601-BCED4FEC44C9}" dt="2024-11-06T01:25:11.026" v="4108" actId="47"/>
        <pc:sldMkLst>
          <pc:docMk/>
          <pc:sldMk cId="4287021151" sldId="271"/>
        </pc:sldMkLst>
      </pc:sldChg>
      <pc:sldChg chg="addSp delSp modSp add mod">
        <pc:chgData name="준형 김" userId="293144a243dbb135" providerId="LiveId" clId="{7FEC3AAA-24D8-40CC-9601-BCED4FEC44C9}" dt="2024-11-06T05:50:08.521" v="8597" actId="2"/>
        <pc:sldMkLst>
          <pc:docMk/>
          <pc:sldMk cId="95204244" sldId="272"/>
        </pc:sldMkLst>
      </pc:sldChg>
      <pc:sldChg chg="addSp delSp modSp add mod">
        <pc:chgData name="준형 김" userId="293144a243dbb135" providerId="LiveId" clId="{7FEC3AAA-24D8-40CC-9601-BCED4FEC44C9}" dt="2024-11-06T05:50:10.777" v="8599" actId="2"/>
        <pc:sldMkLst>
          <pc:docMk/>
          <pc:sldMk cId="3080155926" sldId="273"/>
        </pc:sldMkLst>
      </pc:sldChg>
      <pc:sldChg chg="addSp delSp modSp new mod ord">
        <pc:chgData name="준형 김" userId="293144a243dbb135" providerId="LiveId" clId="{7FEC3AAA-24D8-40CC-9601-BCED4FEC44C9}" dt="2024-11-08T00:37:19.823" v="8891" actId="478"/>
        <pc:sldMkLst>
          <pc:docMk/>
          <pc:sldMk cId="3796619663" sldId="274"/>
        </pc:sldMkLst>
      </pc:sldChg>
      <pc:sldChg chg="new del">
        <pc:chgData name="준형 김" userId="293144a243dbb135" providerId="LiveId" clId="{7FEC3AAA-24D8-40CC-9601-BCED4FEC44C9}" dt="2024-11-06T05:52:26.350" v="8601" actId="47"/>
        <pc:sldMkLst>
          <pc:docMk/>
          <pc:sldMk cId="3985405641" sldId="274"/>
        </pc:sldMkLst>
      </pc:sldChg>
      <pc:sldChg chg="modSp add del mod">
        <pc:chgData name="준형 김" userId="293144a243dbb135" providerId="LiveId" clId="{7FEC3AAA-24D8-40CC-9601-BCED4FEC44C9}" dt="2024-11-06T05:52:26.350" v="8601" actId="47"/>
        <pc:sldMkLst>
          <pc:docMk/>
          <pc:sldMk cId="2731479666" sldId="275"/>
        </pc:sldMkLst>
      </pc:sldChg>
      <pc:sldChg chg="modSp add del mod">
        <pc:chgData name="준형 김" userId="293144a243dbb135" providerId="LiveId" clId="{7FEC3AAA-24D8-40CC-9601-BCED4FEC44C9}" dt="2024-11-06T05:44:59.052" v="8468" actId="47"/>
        <pc:sldMkLst>
          <pc:docMk/>
          <pc:sldMk cId="3184857629" sldId="275"/>
        </pc:sldMkLst>
      </pc:sldChg>
      <pc:sldChg chg="addSp modSp new del">
        <pc:chgData name="준형 김" userId="293144a243dbb135" providerId="LiveId" clId="{7FEC3AAA-24D8-40CC-9601-BCED4FEC44C9}" dt="2024-11-08T00:32:23.387" v="8836" actId="47"/>
        <pc:sldMkLst>
          <pc:docMk/>
          <pc:sldMk cId="3914404418" sldId="275"/>
        </pc:sldMkLst>
      </pc:sldChg>
      <pc:sldChg chg="addSp delSp modSp new del mod modAnim">
        <pc:chgData name="준형 김" userId="293144a243dbb135" providerId="LiveId" clId="{7FEC3AAA-24D8-40CC-9601-BCED4FEC44C9}" dt="2024-11-08T00:34:16.476" v="8862" actId="47"/>
        <pc:sldMkLst>
          <pc:docMk/>
          <pc:sldMk cId="3853646671" sldId="276"/>
        </pc:sldMkLst>
      </pc:sldChg>
      <pc:sldChg chg="addSp delSp modSp new del mod delAnim modAnim">
        <pc:chgData name="준형 김" userId="293144a243dbb135" providerId="LiveId" clId="{7FEC3AAA-24D8-40CC-9601-BCED4FEC44C9}" dt="2024-11-08T00:03:23.653" v="8761" actId="47"/>
        <pc:sldMkLst>
          <pc:docMk/>
          <pc:sldMk cId="984688587" sldId="277"/>
        </pc:sldMkLst>
      </pc:sldChg>
      <pc:sldChg chg="addSp delSp modSp new mod modAnim">
        <pc:chgData name="준형 김" userId="293144a243dbb135" providerId="LiveId" clId="{7FEC3AAA-24D8-40CC-9601-BCED4FEC44C9}" dt="2024-11-08T00:10:07.788" v="8771" actId="478"/>
        <pc:sldMkLst>
          <pc:docMk/>
          <pc:sldMk cId="2312013549" sldId="277"/>
        </pc:sldMkLst>
      </pc:sldChg>
      <pc:sldChg chg="addSp delSp modSp new mod delAnim modAnim">
        <pc:chgData name="준형 김" userId="293144a243dbb135" providerId="LiveId" clId="{7FEC3AAA-24D8-40CC-9601-BCED4FEC44C9}" dt="2024-11-08T00:51:25.397" v="8908"/>
        <pc:sldMkLst>
          <pc:docMk/>
          <pc:sldMk cId="3929179521" sldId="278"/>
        </pc:sldMkLst>
      </pc:sldChg>
      <pc:sldChg chg="addSp delSp modSp new mod">
        <pc:chgData name="준형 김" userId="293144a243dbb135" providerId="LiveId" clId="{7FEC3AAA-24D8-40CC-9601-BCED4FEC44C9}" dt="2024-11-08T00:29:24.424" v="8798" actId="207"/>
        <pc:sldMkLst>
          <pc:docMk/>
          <pc:sldMk cId="299370370" sldId="279"/>
        </pc:sldMkLst>
      </pc:sldChg>
      <pc:sldChg chg="addSp delSp modSp new mod">
        <pc:chgData name="준형 김" userId="293144a243dbb135" providerId="LiveId" clId="{7FEC3AAA-24D8-40CC-9601-BCED4FEC44C9}" dt="2024-11-08T00:29:29.674" v="8799" actId="166"/>
        <pc:sldMkLst>
          <pc:docMk/>
          <pc:sldMk cId="270904633" sldId="280"/>
        </pc:sldMkLst>
      </pc:sldChg>
      <pc:sldChg chg="addSp delSp modSp new mod">
        <pc:chgData name="준형 김" userId="293144a243dbb135" providerId="LiveId" clId="{7FEC3AAA-24D8-40CC-9601-BCED4FEC44C9}" dt="2024-11-08T00:31:17.462" v="8816" actId="478"/>
        <pc:sldMkLst>
          <pc:docMk/>
          <pc:sldMk cId="1386925543" sldId="281"/>
        </pc:sldMkLst>
      </pc:sldChg>
      <pc:sldChg chg="addSp delSp modSp new mod">
        <pc:chgData name="준형 김" userId="293144a243dbb135" providerId="LiveId" clId="{7FEC3AAA-24D8-40CC-9601-BCED4FEC44C9}" dt="2024-11-08T00:31:32.055" v="8821" actId="1076"/>
        <pc:sldMkLst>
          <pc:docMk/>
          <pc:sldMk cId="4167975599" sldId="282"/>
        </pc:sldMkLst>
      </pc:sldChg>
      <pc:sldChg chg="addSp delSp modSp new mod">
        <pc:chgData name="준형 김" userId="293144a243dbb135" providerId="LiveId" clId="{7FEC3AAA-24D8-40CC-9601-BCED4FEC44C9}" dt="2024-11-08T00:31:56.943" v="8830" actId="1076"/>
        <pc:sldMkLst>
          <pc:docMk/>
          <pc:sldMk cId="1086448685" sldId="283"/>
        </pc:sldMkLst>
      </pc:sldChg>
      <pc:sldChg chg="addSp delSp modSp new mod">
        <pc:chgData name="준형 김" userId="293144a243dbb135" providerId="LiveId" clId="{7FEC3AAA-24D8-40CC-9601-BCED4FEC44C9}" dt="2024-11-08T00:32:31.292" v="8837"/>
        <pc:sldMkLst>
          <pc:docMk/>
          <pc:sldMk cId="4048835189" sldId="284"/>
        </pc:sldMkLst>
      </pc:sldChg>
      <pc:sldChg chg="addSp delSp modSp new add del mod">
        <pc:chgData name="준형 김" userId="293144a243dbb135" providerId="LiveId" clId="{7FEC3AAA-24D8-40CC-9601-BCED4FEC44C9}" dt="2024-11-08T00:33:28.622" v="8852" actId="1076"/>
        <pc:sldMkLst>
          <pc:docMk/>
          <pc:sldMk cId="645992045" sldId="285"/>
        </pc:sldMkLst>
      </pc:sldChg>
      <pc:sldChg chg="addSp delSp modSp new mod modAnim">
        <pc:chgData name="준형 김" userId="293144a243dbb135" providerId="LiveId" clId="{7FEC3AAA-24D8-40CC-9601-BCED4FEC44C9}" dt="2024-11-08T00:34:00.816" v="8861" actId="1076"/>
        <pc:sldMkLst>
          <pc:docMk/>
          <pc:sldMk cId="4159743034" sldId="286"/>
        </pc:sldMkLst>
      </pc:sldChg>
      <pc:sldChg chg="addSp delSp modSp new mod">
        <pc:chgData name="준형 김" userId="293144a243dbb135" providerId="LiveId" clId="{7FEC3AAA-24D8-40CC-9601-BCED4FEC44C9}" dt="2024-11-08T00:55:44.056" v="8932" actId="962"/>
        <pc:sldMkLst>
          <pc:docMk/>
          <pc:sldMk cId="2940311814" sldId="287"/>
        </pc:sldMkLst>
      </pc:sldChg>
      <pc:sldChg chg="delSp add mod">
        <pc:chgData name="준형 김" userId="293144a243dbb135" providerId="LiveId" clId="{7FEC3AAA-24D8-40CC-9601-BCED4FEC44C9}" dt="2024-11-08T00:37:16.263" v="8889" actId="478"/>
        <pc:sldMkLst>
          <pc:docMk/>
          <pc:sldMk cId="3083746884" sldId="288"/>
        </pc:sldMkLst>
      </pc:sldChg>
      <pc:sldChg chg="delSp modSp add mod">
        <pc:chgData name="준형 김" userId="293144a243dbb135" providerId="LiveId" clId="{7FEC3AAA-24D8-40CC-9601-BCED4FEC44C9}" dt="2024-11-08T00:37:09.831" v="8887" actId="1076"/>
        <pc:sldMkLst>
          <pc:docMk/>
          <pc:sldMk cId="2678705256" sldId="289"/>
        </pc:sldMkLst>
      </pc:sldChg>
      <pc:sldChg chg="addSp delSp modSp new mod">
        <pc:chgData name="준형 김" userId="293144a243dbb135" providerId="LiveId" clId="{7FEC3AAA-24D8-40CC-9601-BCED4FEC44C9}" dt="2024-11-08T00:55:50.399" v="8934" actId="27614"/>
        <pc:sldMkLst>
          <pc:docMk/>
          <pc:sldMk cId="232320114" sldId="290"/>
        </pc:sldMkLst>
      </pc:sldChg>
      <pc:sldChg chg="addSp delSp modSp new del mod delAnim modAnim">
        <pc:chgData name="준형 김" userId="293144a243dbb135" providerId="LiveId" clId="{7FEC3AAA-24D8-40CC-9601-BCED4FEC44C9}" dt="2024-11-08T00:50:55.115" v="8902" actId="47"/>
        <pc:sldMkLst>
          <pc:docMk/>
          <pc:sldMk cId="2859829894" sldId="290"/>
        </pc:sldMkLst>
      </pc:sldChg>
      <pc:sldChg chg="addSp delSp modSp new mod">
        <pc:chgData name="준형 김" userId="293144a243dbb135" providerId="LiveId" clId="{7FEC3AAA-24D8-40CC-9601-BCED4FEC44C9}" dt="2024-11-08T00:56:46.709" v="8947" actId="962"/>
        <pc:sldMkLst>
          <pc:docMk/>
          <pc:sldMk cId="312057160" sldId="291"/>
        </pc:sldMkLst>
      </pc:sldChg>
      <pc:sldChg chg="addSp delSp modSp new mod">
        <pc:chgData name="준형 김" userId="293144a243dbb135" providerId="LiveId" clId="{7FEC3AAA-24D8-40CC-9601-BCED4FEC44C9}" dt="2024-11-08T00:57:08.712" v="8952" actId="962"/>
        <pc:sldMkLst>
          <pc:docMk/>
          <pc:sldMk cId="1202742279" sldId="292"/>
        </pc:sldMkLst>
      </pc:sldChg>
      <pc:sldChg chg="addSp delSp modSp add mod">
        <pc:chgData name="준형 김" userId="293144a243dbb135" providerId="LiveId" clId="{7FEC3AAA-24D8-40CC-9601-BCED4FEC44C9}" dt="2024-11-08T01:02:55.550" v="9023" actId="20577"/>
        <pc:sldMkLst>
          <pc:docMk/>
          <pc:sldMk cId="2080183689" sldId="293"/>
        </pc:sldMkLst>
      </pc:sldChg>
      <pc:sldChg chg="addSp delSp modSp new del mod modAnim">
        <pc:chgData name="준형 김" userId="293144a243dbb135" providerId="LiveId" clId="{7FEC3AAA-24D8-40CC-9601-BCED4FEC44C9}" dt="2024-11-08T01:16:08.579" v="9136" actId="47"/>
        <pc:sldMkLst>
          <pc:docMk/>
          <pc:sldMk cId="3353904870" sldId="294"/>
        </pc:sldMkLst>
      </pc:sldChg>
      <pc:sldChg chg="addSp delSp modSp add mod modAnim">
        <pc:chgData name="준형 김" userId="293144a243dbb135" providerId="LiveId" clId="{7FEC3AAA-24D8-40CC-9601-BCED4FEC44C9}" dt="2024-11-08T01:16:44.115" v="9139"/>
        <pc:sldMkLst>
          <pc:docMk/>
          <pc:sldMk cId="2991048127" sldId="295"/>
        </pc:sldMkLst>
      </pc:sldChg>
      <pc:sldChg chg="addSp delSp new mod ord">
        <pc:chgData name="준형 김" userId="293144a243dbb135" providerId="LiveId" clId="{7FEC3AAA-24D8-40CC-9601-BCED4FEC44C9}" dt="2024-11-08T01:30:53.856" v="9149"/>
        <pc:sldMkLst>
          <pc:docMk/>
          <pc:sldMk cId="2693396579" sldId="296"/>
        </pc:sldMkLst>
      </pc:sldChg>
      <pc:sldChg chg="addSp delSp new mod ord">
        <pc:chgData name="준형 김" userId="293144a243dbb135" providerId="LiveId" clId="{7FEC3AAA-24D8-40CC-9601-BCED4FEC44C9}" dt="2024-11-08T01:30:53.856" v="9149"/>
        <pc:sldMkLst>
          <pc:docMk/>
          <pc:sldMk cId="1832176321" sldId="297"/>
        </pc:sldMkLst>
      </pc:sldChg>
      <pc:sldMasterChg chg="addSp delSp modSp mod setBg modSldLayout">
        <pc:chgData name="준형 김" userId="293144a243dbb135" providerId="LiveId" clId="{7FEC3AAA-24D8-40CC-9601-BCED4FEC44C9}" dt="2024-11-06T04:24:49.240" v="5776" actId="2710"/>
        <pc:sldMasterMkLst>
          <pc:docMk/>
          <pc:sldMasterMk cId="4076098204" sldId="2147483648"/>
        </pc:sldMasterMkLst>
        <pc:spChg chg="mod">
          <ac:chgData name="준형 김" userId="293144a243dbb135" providerId="LiveId" clId="{7FEC3AAA-24D8-40CC-9601-BCED4FEC44C9}" dt="2024-11-05T13:36:33.519" v="1150"/>
          <ac:spMkLst>
            <pc:docMk/>
            <pc:sldMasterMk cId="4076098204" sldId="2147483648"/>
            <ac:spMk id="2" creationId="{95FF7078-1934-30FF-745E-BFA4382A8C18}"/>
          </ac:spMkLst>
        </pc:spChg>
        <pc:spChg chg="mod">
          <ac:chgData name="준형 김" userId="293144a243dbb135" providerId="LiveId" clId="{7FEC3AAA-24D8-40CC-9601-BCED4FEC44C9}" dt="2024-11-06T04:24:49.240" v="5776" actId="2710"/>
          <ac:spMkLst>
            <pc:docMk/>
            <pc:sldMasterMk cId="4076098204" sldId="2147483648"/>
            <ac:spMk id="3" creationId="{7D432EC7-C9C4-732F-58F4-F896F906C5BA}"/>
          </ac:spMkLst>
        </pc:spChg>
        <pc:spChg chg="mod">
          <ac:chgData name="준형 김" userId="293144a243dbb135" providerId="LiveId" clId="{7FEC3AAA-24D8-40CC-9601-BCED4FEC44C9}" dt="2024-11-05T13:36:33.519" v="1150"/>
          <ac:spMkLst>
            <pc:docMk/>
            <pc:sldMasterMk cId="4076098204" sldId="2147483648"/>
            <ac:spMk id="5" creationId="{04427940-7FE7-A3AF-2222-4598487F2609}"/>
          </ac:spMkLst>
        </pc:spChg>
        <pc:spChg chg="mod">
          <ac:chgData name="준형 김" userId="293144a243dbb135" providerId="LiveId" clId="{7FEC3AAA-24D8-40CC-9601-BCED4FEC44C9}" dt="2024-11-05T13:36:33.519" v="1150"/>
          <ac:spMkLst>
            <pc:docMk/>
            <pc:sldMasterMk cId="4076098204" sldId="2147483648"/>
            <ac:spMk id="6" creationId="{789A72FB-684D-9CB4-6028-D72AEE939124}"/>
          </ac:spMkLst>
        </pc:spChg>
        <pc:sldLayoutChg chg="modSp">
          <pc:chgData name="준형 김" userId="293144a243dbb135" providerId="LiveId" clId="{7FEC3AAA-24D8-40CC-9601-BCED4FEC44C9}" dt="2024-11-05T14:54:18.177" v="2441" actId="12"/>
          <pc:sldLayoutMkLst>
            <pc:docMk/>
            <pc:sldMasterMk cId="4076098204" sldId="2147483648"/>
            <pc:sldLayoutMk cId="550891260" sldId="2147483650"/>
          </pc:sldLayoutMkLst>
          <pc:spChg chg="mod">
            <ac:chgData name="준형 김" userId="293144a243dbb135" providerId="LiveId" clId="{7FEC3AAA-24D8-40CC-9601-BCED4FEC44C9}" dt="2024-11-05T14:54:18.177" v="2441" actId="12"/>
            <ac:spMkLst>
              <pc:docMk/>
              <pc:sldMasterMk cId="4076098204" sldId="2147483648"/>
              <pc:sldLayoutMk cId="550891260" sldId="2147483650"/>
              <ac:spMk id="3" creationId="{7B40D769-C611-6CE3-441B-FE16ADB0BE1C}"/>
            </ac:spMkLst>
          </pc:spChg>
        </pc:sldLayoutChg>
        <pc:sldLayoutChg chg="modSp">
          <pc:chgData name="준형 김" userId="293144a243dbb135" providerId="LiveId" clId="{7FEC3AAA-24D8-40CC-9601-BCED4FEC44C9}" dt="2024-11-06T01:23:54.658" v="4096" actId="108"/>
          <pc:sldLayoutMkLst>
            <pc:docMk/>
            <pc:sldMasterMk cId="4076098204" sldId="2147483648"/>
            <pc:sldLayoutMk cId="395245117" sldId="2147483652"/>
          </pc:sldLayoutMkLst>
        </pc:sldLayoutChg>
        <pc:sldLayoutChg chg="modSp">
          <pc:chgData name="준형 김" userId="293144a243dbb135" providerId="LiveId" clId="{7FEC3AAA-24D8-40CC-9601-BCED4FEC44C9}" dt="2024-11-06T01:24:08.131" v="4098" actId="108"/>
          <pc:sldLayoutMkLst>
            <pc:docMk/>
            <pc:sldMasterMk cId="4076098204" sldId="2147483648"/>
            <pc:sldLayoutMk cId="2686898837" sldId="2147483653"/>
          </pc:sldLayoutMkLst>
        </pc:sldLayoutChg>
        <pc:sldLayoutChg chg="modSp">
          <pc:chgData name="준형 김" userId="293144a243dbb135" providerId="LiveId" clId="{7FEC3AAA-24D8-40CC-9601-BCED4FEC44C9}" dt="2024-11-06T01:24:18.918" v="4099" actId="108"/>
          <pc:sldLayoutMkLst>
            <pc:docMk/>
            <pc:sldMasterMk cId="4076098204" sldId="2147483648"/>
            <pc:sldLayoutMk cId="1979714360" sldId="2147483656"/>
          </pc:sldLayoutMkLst>
        </pc:sldLayoutChg>
        <pc:sldLayoutChg chg="modSp">
          <pc:chgData name="준형 김" userId="293144a243dbb135" providerId="LiveId" clId="{7FEC3AAA-24D8-40CC-9601-BCED4FEC44C9}" dt="2024-11-06T01:24:30.654" v="4100" actId="108"/>
          <pc:sldLayoutMkLst>
            <pc:docMk/>
            <pc:sldMasterMk cId="4076098204" sldId="2147483648"/>
            <pc:sldLayoutMk cId="2051683842" sldId="21474836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SharpDX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5400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6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14</c:v>
                </c:pt>
                <c:pt idx="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7A-4A12-8076-164026710418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ComputeSharp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8</c:v>
                </c:pt>
                <c:pt idx="3">
                  <c:v>8</c:v>
                </c:pt>
                <c:pt idx="4">
                  <c:v>11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15</c:v>
                </c:pt>
                <c:pt idx="9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D8-470F-9750-3CF62A3EE53A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ILGPU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24</c:v>
                </c:pt>
                <c:pt idx="1">
                  <c:v>32</c:v>
                </c:pt>
                <c:pt idx="2">
                  <c:v>41</c:v>
                </c:pt>
                <c:pt idx="3">
                  <c:v>47</c:v>
                </c:pt>
                <c:pt idx="4">
                  <c:v>50</c:v>
                </c:pt>
                <c:pt idx="5">
                  <c:v>55</c:v>
                </c:pt>
                <c:pt idx="6">
                  <c:v>63</c:v>
                </c:pt>
                <c:pt idx="7">
                  <c:v>70</c:v>
                </c:pt>
                <c:pt idx="8">
                  <c:v>74</c:v>
                </c:pt>
                <c:pt idx="9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D8-470F-9750-3CF62A3EE5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8438352"/>
        <c:axId val="1828435472"/>
      </c:lineChart>
      <c:catAx>
        <c:axId val="182843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Samples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8435472"/>
        <c:crosses val="autoZero"/>
        <c:auto val="1"/>
        <c:lblAlgn val="ctr"/>
        <c:lblOffset val="100"/>
        <c:noMultiLvlLbl val="0"/>
      </c:catAx>
      <c:valAx>
        <c:axId val="182843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1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Duration [ms]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843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2076</c:v>
                </c:pt>
                <c:pt idx="1">
                  <c:v>4126</c:v>
                </c:pt>
                <c:pt idx="2">
                  <c:v>6200</c:v>
                </c:pt>
                <c:pt idx="3">
                  <c:v>8274</c:v>
                </c:pt>
                <c:pt idx="4">
                  <c:v>10342</c:v>
                </c:pt>
                <c:pt idx="5">
                  <c:v>13115</c:v>
                </c:pt>
                <c:pt idx="6">
                  <c:v>14730</c:v>
                </c:pt>
                <c:pt idx="7">
                  <c:v>17518</c:v>
                </c:pt>
                <c:pt idx="8">
                  <c:v>18666</c:v>
                </c:pt>
                <c:pt idx="9">
                  <c:v>21867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7A-4A12-8076-164026710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SharpDX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5400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6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14</c:v>
                </c:pt>
                <c:pt idx="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7A-4A12-8076-1640267104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ComputeSharp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8</c:v>
                </c:pt>
                <c:pt idx="3">
                  <c:v>8</c:v>
                </c:pt>
                <c:pt idx="4">
                  <c:v>11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15</c:v>
                </c:pt>
                <c:pt idx="9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D8-470F-9750-3CF62A3EE53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ILGPU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24</c:v>
                </c:pt>
                <c:pt idx="1">
                  <c:v>32</c:v>
                </c:pt>
                <c:pt idx="2">
                  <c:v>41</c:v>
                </c:pt>
                <c:pt idx="3">
                  <c:v>47</c:v>
                </c:pt>
                <c:pt idx="4">
                  <c:v>50</c:v>
                </c:pt>
                <c:pt idx="5">
                  <c:v>55</c:v>
                </c:pt>
                <c:pt idx="6">
                  <c:v>63</c:v>
                </c:pt>
                <c:pt idx="7">
                  <c:v>70</c:v>
                </c:pt>
                <c:pt idx="8">
                  <c:v>74</c:v>
                </c:pt>
                <c:pt idx="9">
                  <c:v>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8D-4259-9BAD-D6A47D87C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8438352"/>
        <c:axId val="1828435472"/>
      </c:lineChart>
      <c:catAx>
        <c:axId val="182843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Samples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alpha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8435472"/>
        <c:crosses val="autoZero"/>
        <c:auto val="1"/>
        <c:lblAlgn val="ctr"/>
        <c:lblOffset val="100"/>
        <c:noMultiLvlLbl val="0"/>
      </c:catAx>
      <c:valAx>
        <c:axId val="182843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1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Duration [ms]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843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7ACA7-64FF-417E-8DD2-F2BD16D4B9D2}" type="datetimeFigureOut">
              <a:rPr lang="ko-KR" altLang="en-US" smtClean="0"/>
              <a:t>2025-12-01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F92EF-EDA1-40BB-BDEB-57B0376094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55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22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91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03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E97F-79C2-1669-98B6-F6D98757E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CC31E-F290-7895-E21E-9E5B42E5B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B72E0-B2AF-C9BE-7EFC-047A8C318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6000ED-C411-4B4D-1000-B363D84B4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45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DB353-4424-EAD5-7BC4-1C3137FB5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900ED2-AF9F-7234-6ECA-5172E8FCA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056DEA-6A83-2101-BC2B-E499D1B16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1831-3B1E-5782-7D52-1E165193A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42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9F231-0302-2216-A2DC-10643C229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A58373-EEDD-3DB9-8754-28295A2508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DC2468-8D3E-F8A0-B8A3-37472FC77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987910-9999-EBBA-AC4F-C9058ED8C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6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1A9A-998B-BFA5-2519-15741411F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5E2F2B-71EB-5B9C-D448-D3F1FD457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46A156-688A-C4CC-6405-0F16E5954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5D3F8B-A171-5C91-23D9-75BA1C8E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81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D029-7E38-B599-8D99-55639119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8BD92B-6DA7-3227-02DB-388703A18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8F52EF-3AFA-B0D1-56DE-4CCE16C12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79FE1-08C1-F588-8A62-C201341F2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F92EF-EDA1-40BB-BDEB-57B0376094A4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05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0">
              <a:srgbClr val="1C005C"/>
            </a:gs>
            <a:gs pos="100000">
              <a:srgbClr val="06001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C4B29290-717B-4EF4-55BE-616F7E7B4F8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7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7A11B724-3D49-EF51-188C-2BB6D117DE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542723" y="3093592"/>
            <a:ext cx="5649277" cy="37644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B4FB80-338B-F1A8-9A95-0675BCFE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  <a:noFill/>
        </p:spPr>
        <p:txBody>
          <a:bodyPr anchor="b"/>
          <a:lstStyle>
            <a:lvl1pPr algn="l">
              <a:lnSpc>
                <a:spcPct val="100000"/>
              </a:lnSpc>
              <a:defRPr sz="60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C3BFA3-5287-4E83-5B6F-E07EA9A763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19550"/>
            <a:ext cx="9144000" cy="123825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발표자 이름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21E0F-AAC8-0813-1784-338473315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5B012-7F92-5829-8DDF-AF03E1E6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65079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,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4137D3-1D2E-6CF4-6015-B7FAD58BCF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3116" y="402966"/>
            <a:ext cx="8428884" cy="6318509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C959A13-501B-465F-13BB-4B94F7751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rgbClr val="E566CC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그림 개체 틀 29">
            <a:extLst>
              <a:ext uri="{FF2B5EF4-FFF2-40B4-BE49-F238E27FC236}">
                <a16:creationId xmlns:a16="http://schemas.microsoft.com/office/drawing/2014/main" id="{E4F0802C-7289-76C5-7246-6C5C75F2D4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2675" y="1831506"/>
            <a:ext cx="6140768" cy="3460500"/>
          </a:xfrm>
          <a:solidFill>
            <a:srgbClr val="190449"/>
          </a:solidFill>
          <a:effectLst>
            <a:outerShdw blurRad="952500" dist="444500" dir="2700000" algn="ctr" rotWithShape="0">
              <a:srgbClr val="D502AA">
                <a:alpha val="40000"/>
              </a:srgb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 marL="0" indent="0">
              <a:buNone/>
              <a:def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R="0" lvl="0" algn="ctr" defTabSz="932742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566CC"/>
              </a:buClr>
              <a:buSzPct val="90000"/>
              <a:buFont typeface="Arial" panose="020B0604020202020204" pitchFamily="34" charset="0"/>
              <a:tabLst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0" y="1486968"/>
            <a:ext cx="4573826" cy="4689996"/>
          </a:xfrm>
        </p:spPr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01270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x란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B1BC51A-150D-D151-B607-F4ABA241E5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351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DE38E9-1F48-2B2B-9053-7E7D4CB4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117726"/>
            <a:ext cx="7626410" cy="942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26649-4D0F-F1E6-1F54-5D5260A90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4DCA3D3-B6E8-E134-98A1-040178654D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2399" y="3060181"/>
            <a:ext cx="7626410" cy="2664344"/>
          </a:xfrm>
        </p:spPr>
        <p:txBody>
          <a:bodyPr/>
          <a:lstStyle>
            <a:lvl1pPr marL="288000" indent="-288000">
              <a:buFont typeface="나눔고딕 ExtraBold" panose="020D0904000000000000" pitchFamily="50" charset="-127"/>
              <a:buChar char="▶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1715603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8">
            <a:extLst>
              <a:ext uri="{FF2B5EF4-FFF2-40B4-BE49-F238E27FC236}">
                <a16:creationId xmlns:a16="http://schemas.microsoft.com/office/drawing/2014/main" id="{FD353928-CE01-35C5-FE9A-5043FE5FD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4E804A5E-1092-2AC5-6FA1-24C1D71A5C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A8D59B-4588-2279-0D0A-FBFCE3196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90" y="2535964"/>
            <a:ext cx="10985620" cy="1786071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ko-KR" altLang="en-US" sz="60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</a:defRPr>
            </a:lvl1pPr>
          </a:lstStyle>
          <a:p>
            <a:pPr lvl="0"/>
            <a:r>
              <a:rPr lang="ko-KR" altLang="en-US" dirty="0"/>
              <a:t>헤드라인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4374C1-73FC-980C-3AC4-A817348705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77078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4580AF70-B8E2-2972-37B9-2890B002FBCC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0" name="Graphic 10">
              <a:extLst>
                <a:ext uri="{FF2B5EF4-FFF2-40B4-BE49-F238E27FC236}">
                  <a16:creationId xmlns:a16="http://schemas.microsoft.com/office/drawing/2014/main" id="{959A949C-E33E-E5C1-B4C0-FB4A8505B2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1">
              <a:extLst>
                <a:ext uri="{FF2B5EF4-FFF2-40B4-BE49-F238E27FC236}">
                  <a16:creationId xmlns:a16="http://schemas.microsoft.com/office/drawing/2014/main" id="{F080BC7F-6889-7A05-84BD-2F93B05F96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2" name="Graphic 12">
              <a:extLst>
                <a:ext uri="{FF2B5EF4-FFF2-40B4-BE49-F238E27FC236}">
                  <a16:creationId xmlns:a16="http://schemas.microsoft.com/office/drawing/2014/main" id="{347C239A-48B8-BABE-025B-4BB426A0D4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BEEB87A-7C6B-0CC3-BB0B-578FBE9E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36" y="1510722"/>
            <a:ext cx="7768128" cy="3835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C51C2-3618-CD38-5B4E-0BA63C2A0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21732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발표자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49B614D2-97B7-2B05-D73C-F0ED1A1A7F61}"/>
              </a:ext>
            </a:extLst>
          </p:cNvPr>
          <p:cNvGrpSpPr/>
          <p:nvPr userDrawn="1"/>
        </p:nvGrpSpPr>
        <p:grpSpPr>
          <a:xfrm rot="5400000">
            <a:off x="5461474" y="127474"/>
            <a:ext cx="1269051" cy="12192002"/>
            <a:chOff x="7819360" y="-1155"/>
            <a:chExt cx="4372642" cy="6859155"/>
          </a:xfrm>
        </p:grpSpPr>
        <p:pic>
          <p:nvPicPr>
            <p:cNvPr id="7" name="Graphic 9">
              <a:extLst>
                <a:ext uri="{FF2B5EF4-FFF2-40B4-BE49-F238E27FC236}">
                  <a16:creationId xmlns:a16="http://schemas.microsoft.com/office/drawing/2014/main" id="{3BB6B674-0B3C-0527-1052-7B3E396CFB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8" name="Graphic 10">
              <a:extLst>
                <a:ext uri="{FF2B5EF4-FFF2-40B4-BE49-F238E27FC236}">
                  <a16:creationId xmlns:a16="http://schemas.microsoft.com/office/drawing/2014/main" id="{8ECF3031-0623-7021-74D8-73318AE64D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9" name="Graphic 13">
              <a:extLst>
                <a:ext uri="{FF2B5EF4-FFF2-40B4-BE49-F238E27FC236}">
                  <a16:creationId xmlns:a16="http://schemas.microsoft.com/office/drawing/2014/main" id="{86B310B2-84DD-75FB-F689-F6535790CF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2429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67712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B702D8-0DE2-ED4F-D4CD-28D512DF5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69342-B915-74DE-4AE8-20F24199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4421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8CD61A41-3AFD-A65F-FA00-37222CF26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0952" y="5426579"/>
            <a:ext cx="2350095" cy="1431421"/>
          </a:xfrm>
          <a:prstGeom prst="rect">
            <a:avLst/>
          </a:prstGeom>
        </p:spPr>
      </p:pic>
      <p:pic>
        <p:nvPicPr>
          <p:cNvPr id="9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FEEA79FE-65B7-0B7E-0BD5-E5B9CECE5C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359CD2-9C82-2DA4-7E40-9C0D4F076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68E39-BBF7-DEF2-E8E5-7895FCDCD6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E6273-8A48-E36F-92EC-2865D3A8370C}"/>
              </a:ext>
            </a:extLst>
          </p:cNvPr>
          <p:cNvSpPr txBox="1"/>
          <p:nvPr userDrawn="1"/>
        </p:nvSpPr>
        <p:spPr>
          <a:xfrm>
            <a:off x="603190" y="1798782"/>
            <a:ext cx="10985620" cy="32604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6000" dirty="0">
                <a:latin typeface="+mj-lt"/>
              </a:rPr>
              <a:t>Thank you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42602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D69AA2D0-75F6-4DC6-B4EB-889C673916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679" y="5426579"/>
            <a:ext cx="2350095" cy="14314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030" y="1191117"/>
            <a:ext cx="6264780" cy="4475763"/>
          </a:xfrm>
        </p:spPr>
        <p:txBody>
          <a:bodyPr anchor="ctr">
            <a:normAutofit/>
          </a:bodyPr>
          <a:lstStyle>
            <a:lvl1pPr marL="397800" indent="-457200">
              <a:buFont typeface="+mj-lt"/>
              <a:buAutoNum type="arabicPeriod"/>
              <a:defRPr sz="2400"/>
            </a:lvl1pPr>
          </a:lstStyle>
          <a:p>
            <a:pPr lvl="0"/>
            <a:r>
              <a:rPr lang="ko-KR" altLang="en-US" dirty="0"/>
              <a:t>목차 항목을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1193C1-BBE8-8736-C047-469AF2B200BB}"/>
              </a:ext>
            </a:extLst>
          </p:cNvPr>
          <p:cNvSpPr txBox="1">
            <a:spLocks/>
          </p:cNvSpPr>
          <p:nvPr userDrawn="1"/>
        </p:nvSpPr>
        <p:spPr>
          <a:xfrm>
            <a:off x="603190" y="2235200"/>
            <a:ext cx="4876089" cy="2387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0DE4D1B0-053D-96BC-5EBF-917600028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09658" y="1191118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 dirty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8892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>
            <a:extLst>
              <a:ext uri="{FF2B5EF4-FFF2-40B4-BE49-F238E27FC236}">
                <a16:creationId xmlns:a16="http://schemas.microsoft.com/office/drawing/2014/main" id="{5FE4D332-C315-508A-54FC-62E1FEFA234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819360" y="0"/>
            <a:ext cx="4372642" cy="6858000"/>
            <a:chOff x="7819360" y="-1155"/>
            <a:chExt cx="4372642" cy="6859155"/>
          </a:xfrm>
        </p:grpSpPr>
        <p:pic>
          <p:nvPicPr>
            <p:cNvPr id="6" name="Graphic 9">
              <a:extLst>
                <a:ext uri="{FF2B5EF4-FFF2-40B4-BE49-F238E27FC236}">
                  <a16:creationId xmlns:a16="http://schemas.microsoft.com/office/drawing/2014/main" id="{2815A270-9508-3D3C-BE3A-E125AFDB409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284C0D0-23A3-957C-873E-B00AD579B5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8" name="Graphic 4">
              <a:extLst>
                <a:ext uri="{FF2B5EF4-FFF2-40B4-BE49-F238E27FC236}">
                  <a16:creationId xmlns:a16="http://schemas.microsoft.com/office/drawing/2014/main" id="{C3C6B6BB-5ED8-2B35-997B-B701D917F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A69F7DB-026D-274B-2B50-82F12ACB7A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90" y="3515425"/>
            <a:ext cx="6925655" cy="1552231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섹션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D54DA-0D95-B4D3-05F3-2C763EDF96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C325ED8-0D20-D7BE-95AC-42941344AB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189" y="1498691"/>
            <a:ext cx="6925655" cy="2016734"/>
          </a:xfrm>
        </p:spPr>
        <p:txBody>
          <a:bodyPr anchor="b">
            <a:noAutofit/>
          </a:bodyPr>
          <a:lstStyle>
            <a:lvl1pPr marL="0" indent="0">
              <a:buNone/>
              <a:defRPr lang="ko-KR" altLang="en-US" sz="6000" kern="1200" dirty="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180000" indent="0">
              <a:buNone/>
              <a:defRPr/>
            </a:lvl2pPr>
            <a:lvl3pPr marL="396000" indent="0">
              <a:buNone/>
              <a:defRPr/>
            </a:lvl3pPr>
            <a:lvl4pPr marL="612000" indent="0">
              <a:buNone/>
              <a:defRPr/>
            </a:lvl4pPr>
            <a:lvl5pPr marL="792000" indent="0">
              <a:buNone/>
              <a:defRPr/>
            </a:lvl5pPr>
          </a:lstStyle>
          <a:p>
            <a:pPr lvl="0"/>
            <a:r>
              <a:rPr lang="en-US" altLang="ko-KR" dirty="0"/>
              <a:t>##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8610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>
            <a:extLst>
              <a:ext uri="{FF2B5EF4-FFF2-40B4-BE49-F238E27FC236}">
                <a16:creationId xmlns:a16="http://schemas.microsoft.com/office/drawing/2014/main" id="{5630187F-9E53-DB77-7040-ABC9019A4F6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819360" y="0"/>
            <a:ext cx="4372642" cy="6858000"/>
            <a:chOff x="7819360" y="-1155"/>
            <a:chExt cx="4372642" cy="6859155"/>
          </a:xfrm>
        </p:grpSpPr>
        <p:pic>
          <p:nvPicPr>
            <p:cNvPr id="6" name="Graphic 9">
              <a:extLst>
                <a:ext uri="{FF2B5EF4-FFF2-40B4-BE49-F238E27FC236}">
                  <a16:creationId xmlns:a16="http://schemas.microsoft.com/office/drawing/2014/main" id="{CDD17413-CCC7-6D6B-FA55-98BAC5EA3B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C62A7C6-C5BB-5E77-E390-FEF9CD1C316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8" name="Graphic 4">
              <a:extLst>
                <a:ext uri="{FF2B5EF4-FFF2-40B4-BE49-F238E27FC236}">
                  <a16:creationId xmlns:a16="http://schemas.microsoft.com/office/drawing/2014/main" id="{5955BB69-A348-BDCF-C9B9-3CA22749C00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AE301EB-873E-3511-662B-B34C0243CE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수식 제목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8BE9D9-0FB1-13AF-EAD0-F4BF9F207C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EC7731-20A7-D28B-5A0D-00E12CEFB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03CF715-0065-DE30-7021-39CC4ED261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1" y="1486968"/>
            <a:ext cx="7002566" cy="1051133"/>
          </a:xfrm>
        </p:spPr>
        <p:txBody>
          <a:bodyPr/>
          <a:lstStyle>
            <a:lvl1pPr marL="18000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수식 설명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017068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9126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BBA65287-7959-A014-4AAE-BA9B54C7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auto">
          <a:xfrm>
            <a:off x="603190" y="1486966"/>
            <a:ext cx="10985620" cy="46899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2700000" scaled="1"/>
              <a:tileRect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lt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ADE398-03CD-F99D-192D-C34408E4C9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829" y="1612578"/>
            <a:ext cx="10734342" cy="4438771"/>
          </a:xfr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lIns="144000" tIns="108000" rIns="144000" bIns="108000" anchor="ctr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>
                <a:effectLst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2535317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병렬 코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AA20-A87B-8E3D-E5CD-0697B58C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FE6DF3-5080-D3CE-1FAB-C29230936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21B4D6-AC11-6633-2FF7-C88DE65A38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135E0BBA-AAB9-A246-919C-0EFC9AC60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189" y="1486965"/>
            <a:ext cx="5417365" cy="46899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99D07942-5BF5-93F9-2838-ECBD5F516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171445" y="1486966"/>
            <a:ext cx="5417365" cy="4689994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B49057B-D964-86FE-B0F5-F7AF44855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829" y="1611986"/>
            <a:ext cx="5164976" cy="4439364"/>
          </a:xfr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/>
            </a:lvl1pPr>
            <a:lvl2pPr marL="1800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A49FD11-D9E2-761B-5B59-2BD6E2B92C5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01740" y="1611986"/>
            <a:ext cx="5161431" cy="4439364"/>
          </a:xfr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000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71450" lvl="0" indent="-171450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093058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소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0" y="1885950"/>
            <a:ext cx="10985620" cy="4291014"/>
          </a:xfrm>
        </p:spPr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6DE68D-86D0-C8F1-5BA0-231C98D8C5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190" y="1307581"/>
            <a:ext cx="10985620" cy="57836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ko-KR" altLang="en-US" dirty="0"/>
              <a:t>소제목을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938275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소제목 및 내용,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0" y="1885950"/>
            <a:ext cx="4573826" cy="4291014"/>
          </a:xfrm>
        </p:spPr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6DE68D-86D0-C8F1-5BA0-231C98D8C5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190" y="1307581"/>
            <a:ext cx="4573826" cy="57836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ko-KR" altLang="en-US" dirty="0"/>
              <a:t>소제목을 편집하려면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55E7A-ACE9-B51E-031B-86880456DF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3116" y="402966"/>
            <a:ext cx="8428884" cy="631850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1E40DF61-E959-E651-21D5-965D6E6AD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5400000" scaled="1"/>
            </a:gradFill>
            <a:prstDash val="solid"/>
          </a:ln>
          <a:effectLst>
            <a:outerShdw blurRad="406400" dist="266700" dir="2700000" algn="tl" rotWithShape="0">
              <a:srgbClr val="E566CC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lt"/>
              <a:cs typeface="Segoe UI" pitchFamily="34" charset="0"/>
            </a:endParaRPr>
          </a:p>
        </p:txBody>
      </p:sp>
      <p:sp>
        <p:nvSpPr>
          <p:cNvPr id="9" name="그림 개체 틀 29">
            <a:extLst>
              <a:ext uri="{FF2B5EF4-FFF2-40B4-BE49-F238E27FC236}">
                <a16:creationId xmlns:a16="http://schemas.microsoft.com/office/drawing/2014/main" id="{D294D875-D521-0562-C941-507B04092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22675" y="1831506"/>
            <a:ext cx="6140768" cy="3460500"/>
          </a:xfrm>
          <a:solidFill>
            <a:srgbClr val="190449"/>
          </a:solidFill>
          <a:effectLst/>
        </p:spPr>
        <p:txBody>
          <a:bodyPr vert="horz" wrap="square" lIns="731520" tIns="0" rIns="731520" bIns="1097280" rtlCol="0" anchor="ctr" anchorCtr="0">
            <a:normAutofit/>
          </a:bodyPr>
          <a:lstStyle>
            <a:lvl1pPr marL="0" indent="0">
              <a:buNone/>
              <a:def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pPr marR="0" lvl="0" algn="ctr" defTabSz="932742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566CC"/>
              </a:buClr>
              <a:buSzPct val="90000"/>
              <a:buFont typeface="Arial" panose="020B0604020202020204" pitchFamily="34" charset="0"/>
              <a:tabLst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23902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FF7078-1934-30FF-745E-BFA4382A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65126"/>
            <a:ext cx="10985620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32EC7-C9C4-732F-58F4-F896F906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190" y="1486968"/>
            <a:ext cx="10985620" cy="468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27940-7FE7-A3AF-2222-4598487F2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3190" y="6356350"/>
            <a:ext cx="94210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A72FB-684D-9CB4-6028-D72AEE939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0950" y="6356350"/>
            <a:ext cx="1427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098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9" r:id="rId3"/>
    <p:sldLayoutId id="2147483670" r:id="rId4"/>
    <p:sldLayoutId id="2147483650" r:id="rId5"/>
    <p:sldLayoutId id="2147483671" r:id="rId6"/>
    <p:sldLayoutId id="2147483675" r:id="rId7"/>
    <p:sldLayoutId id="2147483665" r:id="rId8"/>
    <p:sldLayoutId id="2147483666" r:id="rId9"/>
    <p:sldLayoutId id="2147483664" r:id="rId10"/>
    <p:sldLayoutId id="2147483667" r:id="rId11"/>
    <p:sldLayoutId id="2147483668" r:id="rId12"/>
    <p:sldLayoutId id="2147483672" r:id="rId13"/>
    <p:sldLayoutId id="2147483674" r:id="rId14"/>
    <p:sldLayoutId id="2147483673" r:id="rId15"/>
    <p:sldLayoutId id="2147483655" r:id="rId16"/>
    <p:sldLayoutId id="2147483663" r:id="rId17"/>
  </p:sldLayoutIdLst>
  <p:transition>
    <p:fade/>
  </p:transition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-180000" algn="l" defTabSz="914400" rtl="0" eaLnBrk="1" latinLnBrk="1" hangingPunct="1">
        <a:lnSpc>
          <a:spcPct val="150000"/>
        </a:lnSpc>
        <a:spcBef>
          <a:spcPts val="1000"/>
        </a:spcBef>
        <a:buClr>
          <a:schemeClr val="accent5"/>
        </a:buClr>
        <a:buFont typeface="Wingdings" panose="05000000000000000000" pitchFamily="2" charset="2"/>
        <a:buChar char="§"/>
        <a:defRPr lang="ko-KR" altLang="en-US" sz="1600" kern="1200" dirty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360000" indent="-180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540000" indent="-144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720000" indent="-108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900000" indent="-108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390.png"/><Relationship Id="rId7" Type="http://schemas.openxmlformats.org/officeDocument/2006/relationships/image" Target="../media/image4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se_distance_weighting" TargetMode="External"/><Relationship Id="rId2" Type="http://schemas.openxmlformats.org/officeDocument/2006/relationships/hyperlink" Target="https://github.com/Vagabond-K/SpatialInterpolationSampl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Sobel_operator" TargetMode="External"/><Relationship Id="rId5" Type="http://schemas.openxmlformats.org/officeDocument/2006/relationships/hyperlink" Target="https://en.wikipedia.org/wiki/Posterization" TargetMode="External"/><Relationship Id="rId4" Type="http://schemas.openxmlformats.org/officeDocument/2006/relationships/hyperlink" Target="https://en.wikipedia.org/wiki/Alpha_compositing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A2B3E1-3D2E-B7AA-5DE4-612A557C9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GPU</a:t>
            </a:r>
            <a:r>
              <a:rPr lang="ko-KR" altLang="en-US" dirty="0"/>
              <a:t>를 이용한</a:t>
            </a:r>
            <a:br>
              <a:rPr lang="en-US" altLang="ko-KR" dirty="0"/>
            </a:br>
            <a:r>
              <a:rPr lang="ko-KR" altLang="en-US" dirty="0"/>
              <a:t>공간 보간 </a:t>
            </a:r>
            <a:r>
              <a:rPr lang="en-US" altLang="ko-KR" dirty="0"/>
              <a:t>Heat map </a:t>
            </a:r>
            <a:r>
              <a:rPr lang="ko-KR" altLang="en-US" dirty="0"/>
              <a:t>구현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D260E49-32DB-FFD2-4769-61D9624A53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김준형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73913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7C2A3-0C27-4A48-063F-E27100F7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416489"/>
            <a:ext cx="7626410" cy="942455"/>
          </a:xfrm>
        </p:spPr>
        <p:txBody>
          <a:bodyPr/>
          <a:lstStyle/>
          <a:p>
            <a:r>
              <a:rPr lang="ko-KR" altLang="en-US" dirty="0"/>
              <a:t>공간 보간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32074-C60E-48F3-7F12-9F2A2305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3358944"/>
            <a:ext cx="7626410" cy="122210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공간 보간</a:t>
            </a:r>
            <a:r>
              <a:rPr lang="en-US" altLang="ko-KR" sz="2000" dirty="0"/>
              <a:t>(Spatial Interpolation)</a:t>
            </a:r>
            <a:r>
              <a:rPr lang="ko-KR" altLang="en-US" sz="2000" dirty="0"/>
              <a:t>이란 몇 개의 미리 알려진 위치의 샘플 값들을 이용하여 알려지지 않은 위치들의 값을 추정하는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85F4ED-7C0F-A3EA-8D71-F40675C30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2602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94182BB-21F8-4B61-C1ED-61A958A4E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225" y="3086502"/>
            <a:ext cx="6509440" cy="2992752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ea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0454E1-4C2E-8ECC-82CD-6D6E37ED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DFFCE-5718-7585-938D-226219656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6793490" cy="1420147"/>
          </a:xfrm>
        </p:spPr>
        <p:txBody>
          <a:bodyPr>
            <a:normAutofit/>
          </a:bodyPr>
          <a:lstStyle/>
          <a:p>
            <a:r>
              <a:rPr lang="ko-KR" altLang="en-US" dirty="0"/>
              <a:t>역 거리 가중</a:t>
            </a:r>
            <a:r>
              <a:rPr lang="en-US" altLang="ko-KR" dirty="0"/>
              <a:t>(Inverse Distance Weighting) </a:t>
            </a:r>
            <a:r>
              <a:rPr lang="ko-KR" altLang="en-US" dirty="0"/>
              <a:t>공간 보간</a:t>
            </a:r>
            <a:endParaRPr lang="en-US" altLang="ko-KR" dirty="0"/>
          </a:p>
          <a:p>
            <a:r>
              <a:rPr lang="ko-KR" altLang="en-US" dirty="0"/>
              <a:t>특정 샘플의 위치가 계산하고자 하는 위치로부터 멀어질수록 해당 샘플의 영향력이 다른 샘플에 비해 상대적으로 낮아지도록 가중치를 부여함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724A2F-179A-0C70-546F-374050850DA3}"/>
              </a:ext>
            </a:extLst>
          </p:cNvPr>
          <p:cNvGrpSpPr/>
          <p:nvPr/>
        </p:nvGrpSpPr>
        <p:grpSpPr>
          <a:xfrm>
            <a:off x="1670365" y="3449022"/>
            <a:ext cx="4599161" cy="2267712"/>
            <a:chOff x="1670365" y="3422549"/>
            <a:chExt cx="4599161" cy="2267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8D6C521-1B0D-3C13-97E5-01F82A912997}"/>
                    </a:ext>
                  </a:extLst>
                </p:cNvPr>
                <p:cNvSpPr txBox="1"/>
                <p:nvPr/>
              </p:nvSpPr>
              <p:spPr>
                <a:xfrm>
                  <a:off x="1670365" y="4697425"/>
                  <a:ext cx="4599161" cy="9928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8D6C521-1B0D-3C13-97E5-01F82A912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365" y="4697425"/>
                  <a:ext cx="4599161" cy="99283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8A1F718-851C-E8BA-D9A2-0D0216DD1D5E}"/>
                    </a:ext>
                  </a:extLst>
                </p:cNvPr>
                <p:cNvSpPr txBox="1"/>
                <p:nvPr/>
              </p:nvSpPr>
              <p:spPr>
                <a:xfrm>
                  <a:off x="1670365" y="3422549"/>
                  <a:ext cx="4599161" cy="8858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8A1F718-851C-E8BA-D9A2-0D0216DD1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365" y="3422549"/>
                  <a:ext cx="4599161" cy="8858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50DF6-280F-BDF7-E83B-A510BBCA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0326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8ABC2BB4-6E49-4506-3D47-BDB05EB29BB8}"/>
              </a:ext>
            </a:extLst>
          </p:cNvPr>
          <p:cNvGrpSpPr/>
          <p:nvPr/>
        </p:nvGrpSpPr>
        <p:grpSpPr>
          <a:xfrm>
            <a:off x="603190" y="1486967"/>
            <a:ext cx="10985620" cy="4689996"/>
            <a:chOff x="603190" y="1486967"/>
            <a:chExt cx="10985620" cy="468999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C253C95-A433-B5A3-14ED-2FE115BB5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0" y="1486967"/>
              <a:ext cx="10985620" cy="468999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38090B-FE86-ED96-694E-49C76EFF1C85}"/>
                </a:ext>
              </a:extLst>
            </p:cNvPr>
            <p:cNvSpPr/>
            <p:nvPr/>
          </p:nvSpPr>
          <p:spPr>
            <a:xfrm>
              <a:off x="739367" y="1622919"/>
              <a:ext cx="10165834" cy="44180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37D4546-7375-FA68-1914-B03F9E59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 예시</a:t>
            </a:r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C8B5DC54-79AD-E720-B807-55A0F9A64074}"/>
              </a:ext>
            </a:extLst>
          </p:cNvPr>
          <p:cNvGrpSpPr/>
          <p:nvPr/>
        </p:nvGrpSpPr>
        <p:grpSpPr>
          <a:xfrm>
            <a:off x="1561362" y="1979789"/>
            <a:ext cx="8059965" cy="3787599"/>
            <a:chOff x="1561362" y="1979789"/>
            <a:chExt cx="8059965" cy="378759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4B4C0B-DE9F-8B16-E631-A96B9411E59F}"/>
                </a:ext>
              </a:extLst>
            </p:cNvPr>
            <p:cNvCxnSpPr>
              <a:cxnSpLocks/>
            </p:cNvCxnSpPr>
            <p:nvPr/>
          </p:nvCxnSpPr>
          <p:spPr>
            <a:xfrm>
              <a:off x="1561362" y="2291428"/>
              <a:ext cx="4268944" cy="154053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D10CCC-0BC9-E0FE-4766-4E6B24DA1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8117" y="1979789"/>
              <a:ext cx="3793210" cy="18521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801B125-2918-B24B-2177-5F36067FD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6403" y="3831964"/>
              <a:ext cx="1661713" cy="60751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1ABD100-602C-BF88-40F5-311DF46F6A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116" y="3831964"/>
              <a:ext cx="2258609" cy="193542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6410FA-6472-221F-BEC8-1738CE0D486A}"/>
                </a:ext>
              </a:extLst>
            </p:cNvPr>
            <p:cNvSpPr txBox="1"/>
            <p:nvPr/>
          </p:nvSpPr>
          <p:spPr>
            <a:xfrm rot="1166894">
              <a:off x="3454923" y="2814938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713.3</a:t>
              </a:r>
              <a:endParaRPr lang="ko-KR" altLang="en-US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949828E-111C-A194-B015-3B58911F0939}"/>
                </a:ext>
              </a:extLst>
            </p:cNvPr>
            <p:cNvSpPr txBox="1"/>
            <p:nvPr/>
          </p:nvSpPr>
          <p:spPr>
            <a:xfrm rot="19962042">
              <a:off x="7421605" y="2674515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664.1</a:t>
              </a:r>
              <a:endParaRPr lang="ko-KR" altLang="en-US" sz="105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6D6C808-C3F1-61F6-883F-627C4763E240}"/>
                </a:ext>
              </a:extLst>
            </p:cNvPr>
            <p:cNvSpPr txBox="1"/>
            <p:nvPr/>
          </p:nvSpPr>
          <p:spPr>
            <a:xfrm rot="20437356">
              <a:off x="4695370" y="3893659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278.1</a:t>
              </a:r>
              <a:endParaRPr lang="ko-KR" altLang="en-US" sz="105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D820D4D1-7520-D945-1C3A-095134B20BBB}"/>
                </a:ext>
              </a:extLst>
            </p:cNvPr>
            <p:cNvSpPr txBox="1"/>
            <p:nvPr/>
          </p:nvSpPr>
          <p:spPr>
            <a:xfrm rot="2513345">
              <a:off x="6832366" y="4629005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467.3</a:t>
              </a:r>
              <a:endParaRPr lang="ko-KR" altLang="en-US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FD686DA-37AE-E113-BD4E-93654B9C7E3F}"/>
              </a:ext>
            </a:extLst>
          </p:cNvPr>
          <p:cNvGrpSpPr/>
          <p:nvPr/>
        </p:nvGrpSpPr>
        <p:grpSpPr>
          <a:xfrm>
            <a:off x="1425185" y="1907668"/>
            <a:ext cx="8410081" cy="4151333"/>
            <a:chOff x="1425185" y="1907668"/>
            <a:chExt cx="8410081" cy="4151333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6A80222-2E27-A6AE-CAA9-448D242C1294}"/>
                </a:ext>
              </a:extLst>
            </p:cNvPr>
            <p:cNvSpPr/>
            <p:nvPr/>
          </p:nvSpPr>
          <p:spPr>
            <a:xfrm>
              <a:off x="1489241" y="2219307"/>
              <a:ext cx="144242" cy="144242"/>
            </a:xfrm>
            <a:prstGeom prst="ellipse">
              <a:avLst/>
            </a:prstGeom>
            <a:solidFill>
              <a:srgbClr val="3A09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A1BB4D5-C873-61C3-7745-AA064F1DF1C0}"/>
                </a:ext>
              </a:extLst>
            </p:cNvPr>
            <p:cNvSpPr/>
            <p:nvPr/>
          </p:nvSpPr>
          <p:spPr>
            <a:xfrm>
              <a:off x="9549206" y="1907668"/>
              <a:ext cx="144242" cy="144242"/>
            </a:xfrm>
            <a:prstGeom prst="ellipse">
              <a:avLst/>
            </a:prstGeom>
            <a:solidFill>
              <a:srgbClr val="E465CC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1E24669-693B-8524-C1DA-21D87F745CFB}"/>
                </a:ext>
              </a:extLst>
            </p:cNvPr>
            <p:cNvSpPr/>
            <p:nvPr/>
          </p:nvSpPr>
          <p:spPr>
            <a:xfrm>
              <a:off x="4094282" y="4367359"/>
              <a:ext cx="144242" cy="144242"/>
            </a:xfrm>
            <a:prstGeom prst="ellipse">
              <a:avLst/>
            </a:prstGeom>
            <a:solidFill>
              <a:srgbClr val="C21F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56C3857-F875-F338-98B4-C91145B39222}"/>
                </a:ext>
              </a:extLst>
            </p:cNvPr>
            <p:cNvSpPr/>
            <p:nvPr/>
          </p:nvSpPr>
          <p:spPr>
            <a:xfrm>
              <a:off x="8012304" y="5689526"/>
              <a:ext cx="144242" cy="144242"/>
            </a:xfrm>
            <a:prstGeom prst="ellipse">
              <a:avLst/>
            </a:prstGeom>
            <a:solidFill>
              <a:srgbClr val="720FB0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39652C3-D805-4A90-446D-2FDE24C3E729}"/>
                </a:ext>
              </a:extLst>
            </p:cNvPr>
            <p:cNvSpPr txBox="1"/>
            <p:nvPr/>
          </p:nvSpPr>
          <p:spPr>
            <a:xfrm>
              <a:off x="1425185" y="2341759"/>
              <a:ext cx="269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C638E5-3D6A-14C5-604F-406C0B9A4A74}"/>
                </a:ext>
              </a:extLst>
            </p:cNvPr>
            <p:cNvSpPr txBox="1"/>
            <p:nvPr/>
          </p:nvSpPr>
          <p:spPr>
            <a:xfrm>
              <a:off x="9395722" y="2029818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761D76-91E7-EB7C-2AA1-C911EA7C303E}"/>
                </a:ext>
              </a:extLst>
            </p:cNvPr>
            <p:cNvSpPr txBox="1"/>
            <p:nvPr/>
          </p:nvSpPr>
          <p:spPr>
            <a:xfrm>
              <a:off x="3992317" y="4490173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CFCD93-376A-BEEF-7D9D-44D470E2ABC3}"/>
                </a:ext>
              </a:extLst>
            </p:cNvPr>
            <p:cNvSpPr txBox="1"/>
            <p:nvPr/>
          </p:nvSpPr>
          <p:spPr>
            <a:xfrm>
              <a:off x="7910339" y="580508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0361957A-A4FC-1ECC-57EC-82D85D3E0CC1}"/>
              </a:ext>
            </a:extLst>
          </p:cNvPr>
          <p:cNvSpPr/>
          <p:nvPr/>
        </p:nvSpPr>
        <p:spPr>
          <a:xfrm>
            <a:off x="5758185" y="3761248"/>
            <a:ext cx="144242" cy="14424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8FE3A2-5730-FF5C-D7B6-751173F9A227}"/>
              </a:ext>
            </a:extLst>
          </p:cNvPr>
          <p:cNvSpPr txBox="1"/>
          <p:nvPr/>
        </p:nvSpPr>
        <p:spPr>
          <a:xfrm>
            <a:off x="5471660" y="3893104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36.3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BF533E-F915-8C37-393F-F1533E7657E5}"/>
              </a:ext>
            </a:extLst>
          </p:cNvPr>
          <p:cNvSpPr/>
          <p:nvPr/>
        </p:nvSpPr>
        <p:spPr>
          <a:xfrm>
            <a:off x="11289671" y="1622919"/>
            <a:ext cx="162962" cy="4418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A8569-181B-104A-B07D-F8EED2B2B01D}"/>
              </a:ext>
            </a:extLst>
          </p:cNvPr>
          <p:cNvSpPr txBox="1"/>
          <p:nvPr/>
        </p:nvSpPr>
        <p:spPr>
          <a:xfrm>
            <a:off x="10905201" y="149211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100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05AEFB-7D9B-C066-BE9F-ED8C307697AF}"/>
              </a:ext>
            </a:extLst>
          </p:cNvPr>
          <p:cNvSpPr txBox="1"/>
          <p:nvPr/>
        </p:nvSpPr>
        <p:spPr>
          <a:xfrm>
            <a:off x="11078325" y="5914052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3302CA3-2BE0-7FF1-0963-E094CE61B375}"/>
              </a:ext>
            </a:extLst>
          </p:cNvPr>
          <p:cNvSpPr txBox="1"/>
          <p:nvPr/>
        </p:nvSpPr>
        <p:spPr>
          <a:xfrm>
            <a:off x="10996573" y="547262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</a:t>
            </a:r>
            <a:endParaRPr lang="ko-KR" altLang="en-US" sz="105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97E83D7-50B2-8CAB-919D-11C689524694}"/>
              </a:ext>
            </a:extLst>
          </p:cNvPr>
          <p:cNvSpPr txBox="1"/>
          <p:nvPr/>
        </p:nvSpPr>
        <p:spPr>
          <a:xfrm>
            <a:off x="10996573" y="41483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</a:t>
            </a:r>
            <a:endParaRPr lang="ko-KR" altLang="en-US" sz="1050" dirty="0"/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F67FF827-9AF8-5448-3A02-CB46C6231712}"/>
              </a:ext>
            </a:extLst>
          </p:cNvPr>
          <p:cNvCxnSpPr>
            <a:cxnSpLocks/>
          </p:cNvCxnSpPr>
          <p:nvPr/>
        </p:nvCxnSpPr>
        <p:spPr>
          <a:xfrm>
            <a:off x="11263647" y="1621208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C38C784B-5F8F-4445-AC82-F8BFBE06952A}"/>
              </a:ext>
            </a:extLst>
          </p:cNvPr>
          <p:cNvCxnSpPr>
            <a:cxnSpLocks/>
          </p:cNvCxnSpPr>
          <p:nvPr/>
        </p:nvCxnSpPr>
        <p:spPr>
          <a:xfrm>
            <a:off x="11263647" y="603929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D5D4211-4C45-1419-8394-499B3E60C10F}"/>
              </a:ext>
            </a:extLst>
          </p:cNvPr>
          <p:cNvCxnSpPr>
            <a:cxnSpLocks/>
          </p:cNvCxnSpPr>
          <p:nvPr/>
        </p:nvCxnSpPr>
        <p:spPr>
          <a:xfrm>
            <a:off x="11263647" y="4272062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DE2E94EC-2F28-0E8B-6F9C-192A0A39939B}"/>
              </a:ext>
            </a:extLst>
          </p:cNvPr>
          <p:cNvCxnSpPr>
            <a:cxnSpLocks/>
          </p:cNvCxnSpPr>
          <p:nvPr/>
        </p:nvCxnSpPr>
        <p:spPr>
          <a:xfrm>
            <a:off x="11263647" y="559748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A2EF614-A601-02D5-565F-511470DE8BD4}"/>
              </a:ext>
            </a:extLst>
          </p:cNvPr>
          <p:cNvGrpSpPr/>
          <p:nvPr/>
        </p:nvGrpSpPr>
        <p:grpSpPr>
          <a:xfrm>
            <a:off x="10890013" y="1130096"/>
            <a:ext cx="748082" cy="253916"/>
            <a:chOff x="10890013" y="1130096"/>
            <a:chExt cx="748082" cy="253916"/>
          </a:xfrm>
        </p:grpSpPr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962E2CE5-96F4-D6CF-A38C-DCEA7428D659}"/>
                </a:ext>
              </a:extLst>
            </p:cNvPr>
            <p:cNvSpPr/>
            <p:nvPr/>
          </p:nvSpPr>
          <p:spPr>
            <a:xfrm>
              <a:off x="10890013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F4E9A987-C546-0A2B-F540-136E1D455130}"/>
                </a:ext>
              </a:extLst>
            </p:cNvPr>
            <p:cNvSpPr txBox="1"/>
            <p:nvPr/>
          </p:nvSpPr>
          <p:spPr>
            <a:xfrm>
              <a:off x="10996573" y="1130096"/>
              <a:ext cx="6415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Sample</a:t>
              </a:r>
              <a:endParaRPr lang="ko-KR" altLang="en-US" sz="1050" dirty="0"/>
            </a:p>
          </p:txBody>
        </p:sp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36B2D1F4-5B66-7EBA-1129-8B062CD486CC}"/>
              </a:ext>
            </a:extLst>
          </p:cNvPr>
          <p:cNvGrpSpPr/>
          <p:nvPr/>
        </p:nvGrpSpPr>
        <p:grpSpPr>
          <a:xfrm>
            <a:off x="10055181" y="1130096"/>
            <a:ext cx="692389" cy="253916"/>
            <a:chOff x="10055181" y="1130096"/>
            <a:chExt cx="692389" cy="253916"/>
          </a:xfrm>
        </p:grpSpPr>
        <p:sp>
          <p:nvSpPr>
            <p:cNvPr id="1070" name="타원 1069">
              <a:extLst>
                <a:ext uri="{FF2B5EF4-FFF2-40B4-BE49-F238E27FC236}">
                  <a16:creationId xmlns:a16="http://schemas.microsoft.com/office/drawing/2014/main" id="{B63D5940-BDCD-80FA-0A0B-1B46B782DF71}"/>
                </a:ext>
              </a:extLst>
            </p:cNvPr>
            <p:cNvSpPr/>
            <p:nvPr/>
          </p:nvSpPr>
          <p:spPr>
            <a:xfrm>
              <a:off x="10055181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A4ADFDE3-DE5B-22D6-FEAD-9AEC86988FF5}"/>
                </a:ext>
              </a:extLst>
            </p:cNvPr>
            <p:cNvSpPr txBox="1"/>
            <p:nvPr/>
          </p:nvSpPr>
          <p:spPr>
            <a:xfrm>
              <a:off x="10163756" y="1130096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Target</a:t>
              </a:r>
              <a:endParaRPr lang="ko-KR" alt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41F82B1D-33AB-5E58-A0C2-34C9ACCBC78D}"/>
                  </a:ext>
                </a:extLst>
              </p:cNvPr>
              <p:cNvSpPr txBox="1"/>
              <p:nvPr/>
            </p:nvSpPr>
            <p:spPr>
              <a:xfrm>
                <a:off x="2044828" y="6273228"/>
                <a:ext cx="8102344" cy="414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713.3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664.1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278.1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467.3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713.3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664.1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278.1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467.3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41F82B1D-33AB-5E58-A0C2-34C9ACCBC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28" y="6273228"/>
                <a:ext cx="8102344" cy="414985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1B11729D-5AED-C5F9-BF14-32E4FD43594F}"/>
                  </a:ext>
                </a:extLst>
              </p:cNvPr>
              <p:cNvSpPr txBox="1"/>
              <p:nvPr/>
            </p:nvSpPr>
            <p:spPr>
              <a:xfrm>
                <a:off x="9437780" y="1162936"/>
                <a:ext cx="4176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1B11729D-5AED-C5F9-BF14-32E4FD43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780" y="1162936"/>
                <a:ext cx="417614" cy="184666"/>
              </a:xfrm>
              <a:prstGeom prst="rect">
                <a:avLst/>
              </a:prstGeom>
              <a:blipFill>
                <a:blip r:embed="rId4"/>
                <a:stretch>
                  <a:fillRect l="-7246" r="-72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89ECFD-3214-37C4-45CD-558FAEEC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231291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6" presetClass="emph" presetSubtype="0" fill="remove" grpId="1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7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remove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3" dur="10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7" grpId="1" animBg="1"/>
          <p:bldP spid="59" grpId="0"/>
          <p:bldP spid="59" grpId="1"/>
          <p:bldP spid="1075" grpId="0"/>
          <p:bldP spid="107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6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7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remove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0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1" dur="500"/>
                                            <p:tgtEl>
                                              <p:spTgt spid="10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7" grpId="1" animBg="1"/>
          <p:bldP spid="58" grpId="0" animBg="1"/>
          <p:bldP spid="59" grpId="0"/>
          <p:bldP spid="59" grpId="1"/>
          <p:bldP spid="1075" grpId="0"/>
          <p:bldP spid="107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9CDD9-005B-BB2D-C9EB-BFDF7831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 샘플 구조체 정의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69F8A-DA5A-4C7A-8201-3B14D3B06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1AC9C8-98A1-1664-47E0-85F586065114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402A12-9DEE-D489-8EF1-3832BA45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9719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EF55F-6EED-3F5C-0FA3-3F94F073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678706-A712-CF20-7731-0FF5A40BD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8CB478-22AE-3FC0-E96F-38A1B2954374}"/>
              </a:ext>
            </a:extLst>
          </p:cNvPr>
          <p:cNvGrpSpPr/>
          <p:nvPr/>
        </p:nvGrpSpPr>
        <p:grpSpPr>
          <a:xfrm>
            <a:off x="1684254" y="5133289"/>
            <a:ext cx="5505255" cy="638316"/>
            <a:chOff x="1684254" y="5151395"/>
            <a:chExt cx="5505255" cy="638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02C704E-B91E-6F70-0AAA-AC8242B9C8F7}"/>
                    </a:ext>
                  </a:extLst>
                </p:cNvPr>
                <p:cNvSpPr txBox="1"/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02C704E-B91E-6F70-0AAA-AC8242B9C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5F62FB4-34AB-F8CA-80C6-379C347395F3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684254" y="5470553"/>
              <a:ext cx="32239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28EEB7-EE1E-F70C-325C-BED33185EA51}"/>
              </a:ext>
            </a:extLst>
          </p:cNvPr>
          <p:cNvGrpSpPr/>
          <p:nvPr/>
        </p:nvGrpSpPr>
        <p:grpSpPr>
          <a:xfrm>
            <a:off x="2234153" y="4312402"/>
            <a:ext cx="8041063" cy="569580"/>
            <a:chOff x="2234153" y="4321455"/>
            <a:chExt cx="8041063" cy="569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83298D-B181-B09E-99FE-FACF7BEB4DA9}"/>
                    </a:ext>
                  </a:extLst>
                </p:cNvPr>
                <p:cNvSpPr txBox="1"/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83298D-B181-B09E-99FE-FACF7BEB4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8BFEC9F-35E3-9D81-E1DD-E3F092162E4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234153" y="4606245"/>
              <a:ext cx="58854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6C44BF-5FEE-D2AC-3900-9B603616BE78}"/>
              </a:ext>
            </a:extLst>
          </p:cNvPr>
          <p:cNvGrpSpPr/>
          <p:nvPr/>
        </p:nvGrpSpPr>
        <p:grpSpPr>
          <a:xfrm>
            <a:off x="1967622" y="3429000"/>
            <a:ext cx="9403530" cy="667660"/>
            <a:chOff x="1967622" y="3429000"/>
            <a:chExt cx="9403530" cy="667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CA999A-9C05-BD5F-7FF8-BD779D979B70}"/>
                    </a:ext>
                  </a:extLst>
                </p:cNvPr>
                <p:cNvSpPr txBox="1"/>
                <p:nvPr/>
              </p:nvSpPr>
              <p:spPr>
                <a:xfrm>
                  <a:off x="8166226" y="3429000"/>
                  <a:ext cx="3204926" cy="5010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altLang="ko-KR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pt-BR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CA999A-9C05-BD5F-7FF8-BD779D97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226" y="3429000"/>
                  <a:ext cx="3204926" cy="5010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사다리꼴 17">
              <a:extLst>
                <a:ext uri="{FF2B5EF4-FFF2-40B4-BE49-F238E27FC236}">
                  <a16:creationId xmlns:a16="http://schemas.microsoft.com/office/drawing/2014/main" id="{03EC330B-9038-759B-010B-22D3DBC6C6CF}"/>
                </a:ext>
              </a:extLst>
            </p:cNvPr>
            <p:cNvSpPr/>
            <p:nvPr/>
          </p:nvSpPr>
          <p:spPr>
            <a:xfrm flipV="1">
              <a:off x="1967622" y="3711922"/>
              <a:ext cx="6198604" cy="384738"/>
            </a:xfrm>
            <a:custGeom>
              <a:avLst/>
              <a:gdLst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4" fmla="*/ 0 w 6517063"/>
                <a:gd name="connsiteY4" fmla="*/ 667660 h 667660"/>
                <a:gd name="connsiteX0" fmla="*/ 0 w 6517063"/>
                <a:gd name="connsiteY0" fmla="*/ 667660 h 759100"/>
                <a:gd name="connsiteX1" fmla="*/ 100923 w 6517063"/>
                <a:gd name="connsiteY1" fmla="*/ 0 h 759100"/>
                <a:gd name="connsiteX2" fmla="*/ 6416140 w 6517063"/>
                <a:gd name="connsiteY2" fmla="*/ 0 h 759100"/>
                <a:gd name="connsiteX3" fmla="*/ 6517063 w 6517063"/>
                <a:gd name="connsiteY3" fmla="*/ 667660 h 759100"/>
                <a:gd name="connsiteX4" fmla="*/ 91440 w 6517063"/>
                <a:gd name="connsiteY4" fmla="*/ 759100 h 759100"/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0" fmla="*/ 0 w 6416140"/>
                <a:gd name="connsiteY0" fmla="*/ 0 h 667660"/>
                <a:gd name="connsiteX1" fmla="*/ 6315217 w 6416140"/>
                <a:gd name="connsiteY1" fmla="*/ 0 h 667660"/>
                <a:gd name="connsiteX2" fmla="*/ 6416140 w 6416140"/>
                <a:gd name="connsiteY2" fmla="*/ 667660 h 667660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7217730 w 7217730"/>
                <a:gd name="connsiteY2" fmla="*/ 771355 h 771355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6757512 w 7217730"/>
                <a:gd name="connsiteY2" fmla="*/ 384738 h 771355"/>
                <a:gd name="connsiteX3" fmla="*/ 7217730 w 7217730"/>
                <a:gd name="connsiteY3" fmla="*/ 771355 h 771355"/>
                <a:gd name="connsiteX0" fmla="*/ 0 w 6757512"/>
                <a:gd name="connsiteY0" fmla="*/ 0 h 384738"/>
                <a:gd name="connsiteX1" fmla="*/ 6315217 w 6757512"/>
                <a:gd name="connsiteY1" fmla="*/ 0 h 384738"/>
                <a:gd name="connsiteX2" fmla="*/ 6757512 w 6757512"/>
                <a:gd name="connsiteY2" fmla="*/ 384738 h 38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7512" h="384738">
                  <a:moveTo>
                    <a:pt x="0" y="0"/>
                  </a:moveTo>
                  <a:lnTo>
                    <a:pt x="6315217" y="0"/>
                  </a:lnTo>
                  <a:lnTo>
                    <a:pt x="6757512" y="384738"/>
                  </a:lnTo>
                </a:path>
              </a:pathLst>
            </a:custGeom>
            <a:noFill/>
            <a:ln w="190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CB379-0F94-8877-85E5-9A17E924829C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56FECD-9499-97B0-C1C6-9EC63EC9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984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7C817-83E9-07C5-D971-DDDD654DA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B3D9A43-2BB1-EEF4-4F91-E6F577AE2FAE}"/>
              </a:ext>
            </a:extLst>
          </p:cNvPr>
          <p:cNvSpPr/>
          <p:nvPr/>
        </p:nvSpPr>
        <p:spPr>
          <a:xfrm>
            <a:off x="4889114" y="3837005"/>
            <a:ext cx="2362688" cy="1733954"/>
          </a:xfrm>
          <a:prstGeom prst="rect">
            <a:avLst/>
          </a:prstGeom>
          <a:solidFill>
            <a:srgbClr val="0B36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2D03C8-D153-D27E-CFD4-461E704A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보간 값의 색상 변환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B68EFA1-9258-BD7A-8AD2-D0C7E42E0BA5}"/>
              </a:ext>
            </a:extLst>
          </p:cNvPr>
          <p:cNvGrpSpPr/>
          <p:nvPr/>
        </p:nvGrpSpPr>
        <p:grpSpPr>
          <a:xfrm>
            <a:off x="1691822" y="2343496"/>
            <a:ext cx="1623947" cy="1643365"/>
            <a:chOff x="2321877" y="2264301"/>
            <a:chExt cx="1623947" cy="1643365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4FDC4DE4-8300-EE83-2E50-207A66239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21877" y="2499893"/>
              <a:ext cx="1623947" cy="1407773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3A376A-840B-042C-307E-A971A4F398F4}"/>
                </a:ext>
              </a:extLst>
            </p:cNvPr>
            <p:cNvSpPr txBox="1"/>
            <p:nvPr/>
          </p:nvSpPr>
          <p:spPr>
            <a:xfrm>
              <a:off x="2372500" y="2264301"/>
              <a:ext cx="15343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Linear Gradient Brush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8313CC3-045D-2256-D959-FF0E5918E6C8}"/>
              </a:ext>
            </a:extLst>
          </p:cNvPr>
          <p:cNvGrpSpPr/>
          <p:nvPr/>
        </p:nvGrpSpPr>
        <p:grpSpPr>
          <a:xfrm>
            <a:off x="7264297" y="4308640"/>
            <a:ext cx="869477" cy="1260129"/>
            <a:chOff x="7264297" y="4308640"/>
            <a:chExt cx="869477" cy="1260129"/>
          </a:xfrm>
        </p:grpSpPr>
        <p:sp>
          <p:nvSpPr>
            <p:cNvPr id="66" name="오른쪽 중괄호 65">
              <a:extLst>
                <a:ext uri="{FF2B5EF4-FFF2-40B4-BE49-F238E27FC236}">
                  <a16:creationId xmlns:a16="http://schemas.microsoft.com/office/drawing/2014/main" id="{2C803E6F-1B6D-A98E-56F8-3EB31BFB1F78}"/>
                </a:ext>
              </a:extLst>
            </p:cNvPr>
            <p:cNvSpPr/>
            <p:nvPr/>
          </p:nvSpPr>
          <p:spPr>
            <a:xfrm>
              <a:off x="7264297" y="4308640"/>
              <a:ext cx="252000" cy="126012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CB1FA1D-7552-22E1-F077-25F2E7617406}"/>
                </a:ext>
              </a:extLst>
            </p:cNvPr>
            <p:cNvSpPr txBox="1"/>
            <p:nvPr/>
          </p:nvSpPr>
          <p:spPr>
            <a:xfrm>
              <a:off x="7516297" y="4811746"/>
              <a:ext cx="6174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72.6%</a:t>
              </a:r>
              <a:endParaRPr lang="ko-KR" altLang="en-US" sz="1050" dirty="0"/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FBA06887-14B7-0B72-4EA8-AAF04ABD173B}"/>
              </a:ext>
            </a:extLst>
          </p:cNvPr>
          <p:cNvGrpSpPr/>
          <p:nvPr/>
        </p:nvGrpSpPr>
        <p:grpSpPr>
          <a:xfrm>
            <a:off x="1042734" y="1971776"/>
            <a:ext cx="4946330" cy="3723948"/>
            <a:chOff x="1042734" y="1971776"/>
            <a:chExt cx="4946330" cy="3723948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12CCCD0-7886-B2C0-E312-3E99B3562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141" y="2102114"/>
              <a:ext cx="3738860" cy="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7A919E0C-3C63-664A-A848-0803486FF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734" y="5568767"/>
              <a:ext cx="3765267" cy="4707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600404-9FEC-6457-63E3-EA41E76FB3A6}"/>
                </a:ext>
              </a:extLst>
            </p:cNvPr>
            <p:cNvSpPr/>
            <p:nvPr/>
          </p:nvSpPr>
          <p:spPr>
            <a:xfrm>
              <a:off x="4640928" y="2102114"/>
              <a:ext cx="334146" cy="346665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076E8638-8414-0A7D-D4DE-A85D08915BC4}"/>
                </a:ext>
              </a:extLst>
            </p:cNvPr>
            <p:cNvSpPr/>
            <p:nvPr/>
          </p:nvSpPr>
          <p:spPr>
            <a:xfrm flipH="1">
              <a:off x="4975074" y="1971776"/>
              <a:ext cx="1013990" cy="253916"/>
            </a:xfrm>
            <a:prstGeom prst="homePlat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#FFE566CC</a:t>
              </a:r>
              <a:endParaRPr lang="ko-KR" altLang="en-US" sz="1050" dirty="0"/>
            </a:p>
          </p:txBody>
        </p:sp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9CDCB0EA-C04C-BECD-4753-3884398D75A6}"/>
                </a:ext>
              </a:extLst>
            </p:cNvPr>
            <p:cNvSpPr/>
            <p:nvPr/>
          </p:nvSpPr>
          <p:spPr>
            <a:xfrm flipH="1">
              <a:off x="4975074" y="3705006"/>
              <a:ext cx="1013990" cy="253916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#FFD424B2</a:t>
              </a:r>
              <a:endParaRPr lang="ko-KR" altLang="en-US" sz="1050" dirty="0"/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5A4DCEDE-7A92-FE60-C209-9E9F72997DF0}"/>
                </a:ext>
              </a:extLst>
            </p:cNvPr>
            <p:cNvSpPr/>
            <p:nvPr/>
          </p:nvSpPr>
          <p:spPr>
            <a:xfrm flipH="1">
              <a:off x="4975074" y="5446271"/>
              <a:ext cx="1013990" cy="249453"/>
            </a:xfrm>
            <a:prstGeom prst="homePlate">
              <a:avLst/>
            </a:prstGeom>
            <a:solidFill>
              <a:schemeClr val="bg2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#FF3C0AB0</a:t>
              </a:r>
              <a:endParaRPr lang="ko-KR" alt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6C4E71-65DC-40B5-1C34-834BC14E8089}"/>
                </a:ext>
              </a:extLst>
            </p:cNvPr>
            <p:cNvSpPr txBox="1"/>
            <p:nvPr/>
          </p:nvSpPr>
          <p:spPr>
            <a:xfrm rot="16200000">
              <a:off x="3048126" y="3580409"/>
              <a:ext cx="274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Linear   Gradient   Brush</a:t>
              </a:r>
              <a:endParaRPr lang="ko-KR" altLang="en-US" dirty="0"/>
            </a:p>
          </p:txBody>
        </p:sp>
        <p:sp>
          <p:nvSpPr>
            <p:cNvPr id="87" name="화살표: 줄무늬가 있는 오른쪽 86">
              <a:extLst>
                <a:ext uri="{FF2B5EF4-FFF2-40B4-BE49-F238E27FC236}">
                  <a16:creationId xmlns:a16="http://schemas.microsoft.com/office/drawing/2014/main" id="{45CFB6DC-9F3F-9C95-82E9-A09FE8250C79}"/>
                </a:ext>
              </a:extLst>
            </p:cNvPr>
            <p:cNvSpPr/>
            <p:nvPr/>
          </p:nvSpPr>
          <p:spPr>
            <a:xfrm>
              <a:off x="3430217" y="3084979"/>
              <a:ext cx="691927" cy="395989"/>
            </a:xfrm>
            <a:prstGeom prst="stripedRightArrow">
              <a:avLst/>
            </a:prstGeom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0450B71-61A8-3DB4-E1A0-48C21C27F4B3}"/>
              </a:ext>
            </a:extLst>
          </p:cNvPr>
          <p:cNvGrpSpPr/>
          <p:nvPr/>
        </p:nvGrpSpPr>
        <p:grpSpPr>
          <a:xfrm>
            <a:off x="8295926" y="1576862"/>
            <a:ext cx="3290276" cy="1207113"/>
            <a:chOff x="8295926" y="1576862"/>
            <a:chExt cx="3290276" cy="1207113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4F2EBAC-30E1-1E4C-5861-C1F344CFA228}"/>
                </a:ext>
              </a:extLst>
            </p:cNvPr>
            <p:cNvGrpSpPr/>
            <p:nvPr/>
          </p:nvGrpSpPr>
          <p:grpSpPr>
            <a:xfrm>
              <a:off x="8295926" y="1841520"/>
              <a:ext cx="3290276" cy="942455"/>
              <a:chOff x="8125584" y="1999226"/>
              <a:chExt cx="3290276" cy="942455"/>
            </a:xfrm>
          </p:grpSpPr>
          <p:sp>
            <p:nvSpPr>
              <p:cNvPr id="124" name="Rounded Rectangle 2">
                <a:extLst>
                  <a:ext uri="{FF2B5EF4-FFF2-40B4-BE49-F238E27FC236}">
                    <a16:creationId xmlns:a16="http://schemas.microsoft.com/office/drawing/2014/main" id="{39EC2010-1456-AADC-23A0-D13850C2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125584" y="1999226"/>
                <a:ext cx="3290276" cy="942455"/>
              </a:xfrm>
              <a:prstGeom prst="roundRect">
                <a:avLst>
                  <a:gd name="adj" fmla="val 12982"/>
                </a:avLst>
              </a:prstGeom>
              <a:solidFill>
                <a:srgbClr val="190449"/>
              </a:solidFill>
              <a:ln w="25400" cap="flat" cmpd="sng" algn="ctr">
                <a:gradFill>
                  <a:gsLst>
                    <a:gs pos="0">
                      <a:srgbClr val="D502AA"/>
                    </a:gs>
                    <a:gs pos="100000">
                      <a:srgbClr val="4F2BD3"/>
                    </a:gs>
                  </a:gsLst>
                  <a:lin ang="3600000" scaled="0"/>
                </a:gradFill>
                <a:prstDash val="solid"/>
              </a:ln>
              <a:effectLst>
                <a:outerShdw blurRad="508000" dist="152400" dir="2700000" algn="tl" rotWithShape="0">
                  <a:srgbClr val="E566CC">
                    <a:alpha val="30000"/>
                  </a:srgbClr>
                </a:outerShdw>
              </a:effectLst>
            </p:spPr>
            <p:txBody>
  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8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+mn-ea"/>
                  <a:cs typeface="Segoe UI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8601225-8878-8CCD-5204-051EFF61128A}"/>
                      </a:ext>
                    </a:extLst>
                  </p:cNvPr>
                  <p:cNvSpPr txBox="1"/>
                  <p:nvPr/>
                </p:nvSpPr>
                <p:spPr>
                  <a:xfrm>
                    <a:off x="8373769" y="2313740"/>
                    <a:ext cx="2793906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×(1−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8601225-8878-8CCD-5204-051EFF6112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3769" y="2313740"/>
                    <a:ext cx="2793906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28" t="-2000" r="-2620" b="-3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831455-E3B9-54F4-9EC0-613CD3F15BCF}"/>
                </a:ext>
              </a:extLst>
            </p:cNvPr>
            <p:cNvSpPr txBox="1"/>
            <p:nvPr/>
          </p:nvSpPr>
          <p:spPr>
            <a:xfrm>
              <a:off x="9262833" y="1576862"/>
              <a:ext cx="13564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Alpha compositing</a:t>
              </a:r>
              <a:endParaRPr lang="ko-KR" altLang="en-US" sz="1050" dirty="0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00D0AA2-BB2D-BAAB-7D20-D4FB4BA1E400}"/>
              </a:ext>
            </a:extLst>
          </p:cNvPr>
          <p:cNvGrpSpPr/>
          <p:nvPr/>
        </p:nvGrpSpPr>
        <p:grpSpPr>
          <a:xfrm>
            <a:off x="9217604" y="3407125"/>
            <a:ext cx="1624804" cy="1560715"/>
            <a:chOff x="9217604" y="3407125"/>
            <a:chExt cx="1624804" cy="1560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128D21C-7C1A-7AAE-52E9-BE976F71AF61}"/>
                    </a:ext>
                  </a:extLst>
                </p:cNvPr>
                <p:cNvSpPr txBox="1"/>
                <p:nvPr/>
              </p:nvSpPr>
              <p:spPr>
                <a:xfrm>
                  <a:off x="9217604" y="3407125"/>
                  <a:ext cx="50013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3C0AB0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128D21C-7C1A-7AAE-52E9-BE976F71A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7604" y="3407125"/>
                  <a:ext cx="50013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9756" r="-4878" b="-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BEC7B2C-5F2B-9659-CD24-C6932BE54FC3}"/>
                    </a:ext>
                  </a:extLst>
                </p:cNvPr>
                <p:cNvSpPr txBox="1"/>
                <p:nvPr/>
              </p:nvSpPr>
              <p:spPr>
                <a:xfrm>
                  <a:off x="9217604" y="4033594"/>
                  <a:ext cx="5109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BEC7B2C-5F2B-9659-CD24-C6932BE54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7604" y="4033594"/>
                  <a:ext cx="510909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9524" r="-3571" b="-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화살표: 오각형 127">
              <a:extLst>
                <a:ext uri="{FF2B5EF4-FFF2-40B4-BE49-F238E27FC236}">
                  <a16:creationId xmlns:a16="http://schemas.microsoft.com/office/drawing/2014/main" id="{90417C70-814D-11CB-713B-F94D07DF8370}"/>
                </a:ext>
              </a:extLst>
            </p:cNvPr>
            <p:cNvSpPr/>
            <p:nvPr/>
          </p:nvSpPr>
          <p:spPr>
            <a:xfrm flipH="1">
              <a:off x="9828418" y="4062756"/>
              <a:ext cx="1013990" cy="249453"/>
            </a:xfrm>
            <a:prstGeom prst="homePlate">
              <a:avLst/>
            </a:prstGeom>
            <a:solidFill>
              <a:schemeClr val="bg2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#FF3C0AB0</a:t>
              </a:r>
              <a:endParaRPr lang="ko-KR" altLang="en-US" sz="1050" dirty="0"/>
            </a:p>
          </p:txBody>
        </p:sp>
        <p:sp>
          <p:nvSpPr>
            <p:cNvPr id="129" name="화살표: 오각형 128">
              <a:extLst>
                <a:ext uri="{FF2B5EF4-FFF2-40B4-BE49-F238E27FC236}">
                  <a16:creationId xmlns:a16="http://schemas.microsoft.com/office/drawing/2014/main" id="{DC030BF5-C610-D757-EE99-B2EC64034DB7}"/>
                </a:ext>
              </a:extLst>
            </p:cNvPr>
            <p:cNvSpPr/>
            <p:nvPr/>
          </p:nvSpPr>
          <p:spPr>
            <a:xfrm flipH="1">
              <a:off x="9828418" y="3434055"/>
              <a:ext cx="1013990" cy="253916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#FFD424B2</a:t>
              </a:r>
              <a:endParaRPr lang="ko-KR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ADAE272-D4B2-194F-AB3A-1293ECEE06E2}"/>
                    </a:ext>
                  </a:extLst>
                </p:cNvPr>
                <p:cNvSpPr txBox="1"/>
                <p:nvPr/>
              </p:nvSpPr>
              <p:spPr>
                <a:xfrm>
                  <a:off x="9228356" y="4660063"/>
                  <a:ext cx="119218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0.726</m:t>
                        </m:r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ADAE272-D4B2-194F-AB3A-1293ECEE0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8356" y="4660063"/>
                  <a:ext cx="1192186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051" r="-4103"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2FF11529-7031-9096-7952-A6A373708FFE}"/>
              </a:ext>
            </a:extLst>
          </p:cNvPr>
          <p:cNvGrpSpPr/>
          <p:nvPr/>
        </p:nvGrpSpPr>
        <p:grpSpPr>
          <a:xfrm>
            <a:off x="1147307" y="4309804"/>
            <a:ext cx="9695102" cy="1779949"/>
            <a:chOff x="1147307" y="4309804"/>
            <a:chExt cx="9695102" cy="17799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CF8B04C2-4456-B49C-A445-90104DED54AD}"/>
                    </a:ext>
                  </a:extLst>
                </p:cNvPr>
                <p:cNvSpPr txBox="1"/>
                <p:nvPr/>
              </p:nvSpPr>
              <p:spPr>
                <a:xfrm>
                  <a:off x="9010496" y="5286532"/>
                  <a:ext cx="71801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CF8B04C2-4456-B49C-A445-90104DED5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0496" y="5286532"/>
                  <a:ext cx="718017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237" r="-2542" b="-78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07D8656-F4C4-2B86-25F4-901CD3EF7377}"/>
                </a:ext>
              </a:extLst>
            </p:cNvPr>
            <p:cNvSpPr txBox="1"/>
            <p:nvPr/>
          </p:nvSpPr>
          <p:spPr>
            <a:xfrm>
              <a:off x="9828418" y="5561815"/>
              <a:ext cx="1013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(in scRGB)</a:t>
              </a:r>
              <a:endParaRPr lang="ko-KR" altLang="en-US" sz="1400" dirty="0"/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802DCB2A-382F-BBF6-CCF6-097A4CC7B00B}"/>
                </a:ext>
              </a:extLst>
            </p:cNvPr>
            <p:cNvSpPr/>
            <p:nvPr/>
          </p:nvSpPr>
          <p:spPr>
            <a:xfrm>
              <a:off x="9828419" y="5312904"/>
              <a:ext cx="1013990" cy="255032"/>
            </a:xfrm>
            <a:prstGeom prst="roundRect">
              <a:avLst/>
            </a:prstGeom>
            <a:solidFill>
              <a:srgbClr val="BA1FB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#FFBA1FB1</a:t>
              </a:r>
              <a:endParaRPr lang="ko-KR" altLang="en-US" sz="1050" dirty="0"/>
            </a:p>
          </p:txBody>
        </p:sp>
        <p:sp>
          <p:nvSpPr>
            <p:cNvPr id="142" name="사각형: 잘린 한쪽 모서리 141">
              <a:extLst>
                <a:ext uri="{FF2B5EF4-FFF2-40B4-BE49-F238E27FC236}">
                  <a16:creationId xmlns:a16="http://schemas.microsoft.com/office/drawing/2014/main" id="{44FFF573-F416-D9FA-9A43-097A3D306B46}"/>
                </a:ext>
              </a:extLst>
            </p:cNvPr>
            <p:cNvSpPr/>
            <p:nvPr/>
          </p:nvSpPr>
          <p:spPr>
            <a:xfrm>
              <a:off x="1147307" y="4309804"/>
              <a:ext cx="8681134" cy="1779949"/>
            </a:xfrm>
            <a:custGeom>
              <a:avLst/>
              <a:gdLst>
                <a:gd name="connsiteX0" fmla="*/ 0 w 4527300"/>
                <a:gd name="connsiteY0" fmla="*/ 0 h 667291"/>
                <a:gd name="connsiteX1" fmla="*/ 4416083 w 4527300"/>
                <a:gd name="connsiteY1" fmla="*/ 0 h 667291"/>
                <a:gd name="connsiteX2" fmla="*/ 4527300 w 4527300"/>
                <a:gd name="connsiteY2" fmla="*/ 111217 h 667291"/>
                <a:gd name="connsiteX3" fmla="*/ 4527300 w 4527300"/>
                <a:gd name="connsiteY3" fmla="*/ 667291 h 667291"/>
                <a:gd name="connsiteX4" fmla="*/ 0 w 4527300"/>
                <a:gd name="connsiteY4" fmla="*/ 667291 h 667291"/>
                <a:gd name="connsiteX5" fmla="*/ 0 w 4527300"/>
                <a:gd name="connsiteY5" fmla="*/ 0 h 667291"/>
                <a:gd name="connsiteX0" fmla="*/ 0 w 4527300"/>
                <a:gd name="connsiteY0" fmla="*/ 0 h 667291"/>
                <a:gd name="connsiteX1" fmla="*/ 4527300 w 4527300"/>
                <a:gd name="connsiteY1" fmla="*/ 111217 h 667291"/>
                <a:gd name="connsiteX2" fmla="*/ 4527300 w 4527300"/>
                <a:gd name="connsiteY2" fmla="*/ 667291 h 667291"/>
                <a:gd name="connsiteX3" fmla="*/ 0 w 4527300"/>
                <a:gd name="connsiteY3" fmla="*/ 667291 h 667291"/>
                <a:gd name="connsiteX4" fmla="*/ 0 w 4527300"/>
                <a:gd name="connsiteY4" fmla="*/ 0 h 667291"/>
                <a:gd name="connsiteX0" fmla="*/ 4527300 w 4618740"/>
                <a:gd name="connsiteY0" fmla="*/ 111217 h 667291"/>
                <a:gd name="connsiteX1" fmla="*/ 4527300 w 4618740"/>
                <a:gd name="connsiteY1" fmla="*/ 667291 h 667291"/>
                <a:gd name="connsiteX2" fmla="*/ 0 w 4618740"/>
                <a:gd name="connsiteY2" fmla="*/ 667291 h 667291"/>
                <a:gd name="connsiteX3" fmla="*/ 0 w 4618740"/>
                <a:gd name="connsiteY3" fmla="*/ 0 h 667291"/>
                <a:gd name="connsiteX4" fmla="*/ 4618740 w 4618740"/>
                <a:gd name="connsiteY4" fmla="*/ 202657 h 667291"/>
                <a:gd name="connsiteX0" fmla="*/ 4989608 w 4989608"/>
                <a:gd name="connsiteY0" fmla="*/ 540156 h 1096230"/>
                <a:gd name="connsiteX1" fmla="*/ 4989608 w 4989608"/>
                <a:gd name="connsiteY1" fmla="*/ 1096230 h 1096230"/>
                <a:gd name="connsiteX2" fmla="*/ 462308 w 4989608"/>
                <a:gd name="connsiteY2" fmla="*/ 1096230 h 1096230"/>
                <a:gd name="connsiteX3" fmla="*/ 462308 w 4989608"/>
                <a:gd name="connsiteY3" fmla="*/ 428939 h 1096230"/>
                <a:gd name="connsiteX4" fmla="*/ 0 w 4989608"/>
                <a:gd name="connsiteY4" fmla="*/ 0 h 1096230"/>
                <a:gd name="connsiteX0" fmla="*/ 4527300 w 4527300"/>
                <a:gd name="connsiteY0" fmla="*/ 111217 h 667291"/>
                <a:gd name="connsiteX1" fmla="*/ 4527300 w 4527300"/>
                <a:gd name="connsiteY1" fmla="*/ 667291 h 667291"/>
                <a:gd name="connsiteX2" fmla="*/ 0 w 4527300"/>
                <a:gd name="connsiteY2" fmla="*/ 667291 h 667291"/>
                <a:gd name="connsiteX3" fmla="*/ 0 w 4527300"/>
                <a:gd name="connsiteY3" fmla="*/ 0 h 667291"/>
                <a:gd name="connsiteX0" fmla="*/ 4920053 w 4920053"/>
                <a:gd name="connsiteY0" fmla="*/ 158351 h 667291"/>
                <a:gd name="connsiteX1" fmla="*/ 4527300 w 4920053"/>
                <a:gd name="connsiteY1" fmla="*/ 667291 h 667291"/>
                <a:gd name="connsiteX2" fmla="*/ 0 w 4920053"/>
                <a:gd name="connsiteY2" fmla="*/ 667291 h 667291"/>
                <a:gd name="connsiteX3" fmla="*/ 0 w 4920053"/>
                <a:gd name="connsiteY3" fmla="*/ 0 h 667291"/>
                <a:gd name="connsiteX0" fmla="*/ 6013215 w 6013215"/>
                <a:gd name="connsiteY0" fmla="*/ 1242434 h 1751374"/>
                <a:gd name="connsiteX1" fmla="*/ 5620462 w 6013215"/>
                <a:gd name="connsiteY1" fmla="*/ 1751374 h 1751374"/>
                <a:gd name="connsiteX2" fmla="*/ 1093162 w 6013215"/>
                <a:gd name="connsiteY2" fmla="*/ 1751374 h 1751374"/>
                <a:gd name="connsiteX3" fmla="*/ 0 w 6013215"/>
                <a:gd name="connsiteY3" fmla="*/ 0 h 1751374"/>
                <a:gd name="connsiteX0" fmla="*/ 6028096 w 6028096"/>
                <a:gd name="connsiteY0" fmla="*/ 1271009 h 1779949"/>
                <a:gd name="connsiteX1" fmla="*/ 5635343 w 6028096"/>
                <a:gd name="connsiteY1" fmla="*/ 1779949 h 1779949"/>
                <a:gd name="connsiteX2" fmla="*/ 1108043 w 6028096"/>
                <a:gd name="connsiteY2" fmla="*/ 1779949 h 1779949"/>
                <a:gd name="connsiteX3" fmla="*/ 0 w 6028096"/>
                <a:gd name="connsiteY3" fmla="*/ 0 h 177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8096" h="1779949">
                  <a:moveTo>
                    <a:pt x="6028096" y="1271009"/>
                  </a:moveTo>
                  <a:lnTo>
                    <a:pt x="5635343" y="1779949"/>
                  </a:lnTo>
                  <a:lnTo>
                    <a:pt x="1108043" y="1779949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3"/>
              </a:solidFill>
              <a:headEnd type="triangle" w="med" len="med"/>
              <a:tailEnd type="non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F6637D8A-6A49-8463-CD83-BFB7A03B982A}"/>
              </a:ext>
            </a:extLst>
          </p:cNvPr>
          <p:cNvGrpSpPr/>
          <p:nvPr/>
        </p:nvGrpSpPr>
        <p:grpSpPr>
          <a:xfrm>
            <a:off x="1042734" y="4178488"/>
            <a:ext cx="6213794" cy="612684"/>
            <a:chOff x="1042734" y="4178488"/>
            <a:chExt cx="6213794" cy="61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5626CAC-3E3A-954A-038D-CD179561271D}"/>
                    </a:ext>
                  </a:extLst>
                </p:cNvPr>
                <p:cNvSpPr txBox="1"/>
                <p:nvPr/>
              </p:nvSpPr>
              <p:spPr>
                <a:xfrm>
                  <a:off x="6212528" y="4178488"/>
                  <a:ext cx="1044000" cy="25391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4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altLang="ko-KR" sz="14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rPr>
                    <a:t> = 0.363</a:t>
                  </a:r>
                  <a:endParaRPr lang="ko-KR" altLang="en-US" sz="14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5626CAC-3E3A-954A-038D-CD1795612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2528" y="4178488"/>
                  <a:ext cx="1044000" cy="253916"/>
                </a:xfrm>
                <a:prstGeom prst="rect">
                  <a:avLst/>
                </a:prstGeom>
                <a:blipFill>
                  <a:blip r:embed="rId9"/>
                  <a:stretch>
                    <a:fillRect t="-11905" r="-2339" b="-3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C81CCED-7482-065E-8993-3E4855301C24}"/>
                </a:ext>
              </a:extLst>
            </p:cNvPr>
            <p:cNvCxnSpPr>
              <a:cxnSpLocks/>
              <a:stCxn id="39" idx="3"/>
              <a:endCxn id="53" idx="1"/>
            </p:cNvCxnSpPr>
            <p:nvPr/>
          </p:nvCxnSpPr>
          <p:spPr>
            <a:xfrm flipV="1">
              <a:off x="1042734" y="4305446"/>
              <a:ext cx="5169794" cy="558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50C7E53-A80E-F266-8F74-8BB31622B9FE}"/>
                    </a:ext>
                  </a:extLst>
                </p:cNvPr>
                <p:cNvSpPr txBox="1"/>
                <p:nvPr/>
              </p:nvSpPr>
              <p:spPr>
                <a:xfrm>
                  <a:off x="2106948" y="4351500"/>
                  <a:ext cx="1429942" cy="4396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4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50C7E53-A80E-F266-8F74-8BB31622B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6948" y="4351500"/>
                  <a:ext cx="1429942" cy="439672"/>
                </a:xfrm>
                <a:prstGeom prst="rect">
                  <a:avLst/>
                </a:prstGeom>
                <a:blipFill>
                  <a:blip r:embed="rId10"/>
                  <a:stretch>
                    <a:fillRect l="-2991" r="-42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B2819A80-C04A-C98C-D38A-BB0B601DEB76}"/>
              </a:ext>
            </a:extLst>
          </p:cNvPr>
          <p:cNvGrpSpPr/>
          <p:nvPr/>
        </p:nvGrpSpPr>
        <p:grpSpPr>
          <a:xfrm>
            <a:off x="4896876" y="1322726"/>
            <a:ext cx="2359652" cy="4499683"/>
            <a:chOff x="4896876" y="1322726"/>
            <a:chExt cx="2359652" cy="449968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EAAB64-9BF2-2D48-7990-1A20A631E180}"/>
                </a:ext>
              </a:extLst>
            </p:cNvPr>
            <p:cNvSpPr txBox="1"/>
            <p:nvPr/>
          </p:nvSpPr>
          <p:spPr>
            <a:xfrm>
              <a:off x="5219910" y="1576862"/>
              <a:ext cx="5757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Colors</a:t>
              </a:r>
              <a:endParaRPr lang="ko-KR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64CC2FCC-7715-4C53-3F9A-1F76C0B1D66E}"/>
                </a:ext>
              </a:extLst>
            </p:cNvPr>
            <p:cNvSpPr/>
            <p:nvPr/>
          </p:nvSpPr>
          <p:spPr>
            <a:xfrm>
              <a:off x="4896876" y="1841520"/>
              <a:ext cx="1221868" cy="3980889"/>
            </a:xfrm>
            <a:prstGeom prst="roundRect">
              <a:avLst>
                <a:gd name="adj" fmla="val 12769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2ABC00-66EE-B7CC-8C39-9C9B70DA47EB}"/>
                </a:ext>
              </a:extLst>
            </p:cNvPr>
            <p:cNvSpPr txBox="1"/>
            <p:nvPr/>
          </p:nvSpPr>
          <p:spPr>
            <a:xfrm>
              <a:off x="6212528" y="1976642"/>
              <a:ext cx="1044000" cy="25391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050" dirty="0"/>
                <a:t>Offset = 1</a:t>
              </a:r>
              <a:endParaRPr lang="ko-KR" altLang="en-US" sz="10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F7F5BB-48D5-360E-5DF8-94E6CFEC2C0B}"/>
                </a:ext>
              </a:extLst>
            </p:cNvPr>
            <p:cNvSpPr txBox="1"/>
            <p:nvPr/>
          </p:nvSpPr>
          <p:spPr>
            <a:xfrm>
              <a:off x="6212528" y="3705006"/>
              <a:ext cx="1044000" cy="25391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050" dirty="0"/>
                <a:t>Offset = 0.5</a:t>
              </a:r>
              <a:endParaRPr lang="ko-KR" altLang="en-US" sz="105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896E81-840A-4E2C-D14D-912A2B07164A}"/>
                </a:ext>
              </a:extLst>
            </p:cNvPr>
            <p:cNvSpPr txBox="1"/>
            <p:nvPr/>
          </p:nvSpPr>
          <p:spPr>
            <a:xfrm>
              <a:off x="6212528" y="5446266"/>
              <a:ext cx="1044000" cy="25391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050" dirty="0"/>
                <a:t>Offset = 0</a:t>
              </a:r>
              <a:endParaRPr lang="ko-KR" altLang="en-US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2703D1F-3650-37E6-A1D4-7E344157EE37}"/>
                </a:ext>
              </a:extLst>
            </p:cNvPr>
            <p:cNvSpPr txBox="1"/>
            <p:nvPr/>
          </p:nvSpPr>
          <p:spPr>
            <a:xfrm>
              <a:off x="6417856" y="1576862"/>
              <a:ext cx="6238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Offsets</a:t>
              </a:r>
              <a:endParaRPr lang="ko-KR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F1673CEC-04DC-32E2-6A6F-3E0B7E04D18C}"/>
                </a:ext>
              </a:extLst>
            </p:cNvPr>
            <p:cNvSpPr/>
            <p:nvPr/>
          </p:nvSpPr>
          <p:spPr>
            <a:xfrm>
              <a:off x="6207801" y="1841520"/>
              <a:ext cx="1044000" cy="3980889"/>
            </a:xfrm>
            <a:prstGeom prst="roundRect">
              <a:avLst>
                <a:gd name="adj" fmla="val 12152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BB39BC-1A4C-2CD8-DD8B-07C265D480C4}"/>
                </a:ext>
              </a:extLst>
            </p:cNvPr>
            <p:cNvSpPr txBox="1"/>
            <p:nvPr/>
          </p:nvSpPr>
          <p:spPr>
            <a:xfrm>
              <a:off x="5262580" y="1322726"/>
              <a:ext cx="171232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Gradient Stop Collection</a:t>
              </a:r>
              <a:endParaRPr lang="ko-KR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26BEFD4F-92D2-4BBF-6E04-755F30F6ED0F}"/>
              </a:ext>
            </a:extLst>
          </p:cNvPr>
          <p:cNvGrpSpPr/>
          <p:nvPr/>
        </p:nvGrpSpPr>
        <p:grpSpPr>
          <a:xfrm>
            <a:off x="572734" y="1976642"/>
            <a:ext cx="580269" cy="3723790"/>
            <a:chOff x="572734" y="1976642"/>
            <a:chExt cx="580269" cy="37237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C36A46B-B249-7C6C-91D2-FAD552585ED9}"/>
                </a:ext>
              </a:extLst>
            </p:cNvPr>
            <p:cNvSpPr/>
            <p:nvPr/>
          </p:nvSpPr>
          <p:spPr>
            <a:xfrm>
              <a:off x="987660" y="2102115"/>
              <a:ext cx="162962" cy="34597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D4B1F0-6A07-14B7-9907-E4FD55AB204B}"/>
                </a:ext>
              </a:extLst>
            </p:cNvPr>
            <p:cNvSpPr txBox="1"/>
            <p:nvPr/>
          </p:nvSpPr>
          <p:spPr>
            <a:xfrm>
              <a:off x="603190" y="1976642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9DC5F2-C3FD-65F2-4B36-F48DFDE1264B}"/>
                </a:ext>
              </a:extLst>
            </p:cNvPr>
            <p:cNvSpPr txBox="1"/>
            <p:nvPr/>
          </p:nvSpPr>
          <p:spPr>
            <a:xfrm>
              <a:off x="776314" y="5446516"/>
              <a:ext cx="2664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F5B5C0D-8F85-8F28-938E-FE0B3CBFB5D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36" y="210211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A7AD5A-CC2F-D78D-1A5D-55E1AEFAC748}"/>
                </a:ext>
              </a:extLst>
            </p:cNvPr>
            <p:cNvCxnSpPr>
              <a:cxnSpLocks/>
            </p:cNvCxnSpPr>
            <p:nvPr/>
          </p:nvCxnSpPr>
          <p:spPr>
            <a:xfrm>
              <a:off x="961636" y="557347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6B22602-8F0E-3BD2-CF62-8548167E347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36" y="430600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2D67BE-E562-B814-9E1D-7C45448D65CD}"/>
                </a:ext>
              </a:extLst>
            </p:cNvPr>
            <p:cNvSpPr txBox="1"/>
            <p:nvPr/>
          </p:nvSpPr>
          <p:spPr>
            <a:xfrm>
              <a:off x="572734" y="4179046"/>
              <a:ext cx="4700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36.3</a:t>
              </a:r>
              <a:endParaRPr lang="ko-KR" altLang="en-US" sz="105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D10E0A-46ED-78C9-CB35-03BB4ED9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717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662D8-1472-0D95-13F2-07693006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53202-1E66-6D17-C459-CA975C76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변환 메서드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75C4B-56B3-90EF-8D2C-48FFA4895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3C2193-B77B-B5E5-2AEF-ACCFAC506740}"/>
              </a:ext>
            </a:extLst>
          </p:cNvPr>
          <p:cNvGrpSpPr/>
          <p:nvPr/>
        </p:nvGrpSpPr>
        <p:grpSpPr>
          <a:xfrm>
            <a:off x="3811509" y="1813047"/>
            <a:ext cx="6579222" cy="628185"/>
            <a:chOff x="3811509" y="1813047"/>
            <a:chExt cx="6579222" cy="628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F50A8D3-1B31-FA89-4C7D-6E4F4173C8D7}"/>
                    </a:ext>
                  </a:extLst>
                </p:cNvPr>
                <p:cNvSpPr txBox="1"/>
                <p:nvPr/>
              </p:nvSpPr>
              <p:spPr>
                <a:xfrm>
                  <a:off x="8344786" y="1813047"/>
                  <a:ext cx="2045945" cy="6281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0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F50A8D3-1B31-FA89-4C7D-6E4F4173C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786" y="1813047"/>
                  <a:ext cx="2045945" cy="6281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EB1F92A1-6707-54C8-D203-27898BEDB667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3811509" y="2127140"/>
              <a:ext cx="453327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8B06E-0683-E34B-EA4E-1E4D719CDC7F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EA7F-DB1B-6835-E5E1-E9ED5A9F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A06514-D70E-DC9C-9140-1DB316BDB10C}"/>
              </a:ext>
            </a:extLst>
          </p:cNvPr>
          <p:cNvGrpSpPr/>
          <p:nvPr/>
        </p:nvGrpSpPr>
        <p:grpSpPr>
          <a:xfrm>
            <a:off x="1140737" y="3101419"/>
            <a:ext cx="5366992" cy="876692"/>
            <a:chOff x="1140737" y="3101419"/>
            <a:chExt cx="5366992" cy="87669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8CEC280-20A8-0224-2DC3-85BDB7753E8B}"/>
                </a:ext>
              </a:extLst>
            </p:cNvPr>
            <p:cNvSpPr/>
            <p:nvPr/>
          </p:nvSpPr>
          <p:spPr>
            <a:xfrm>
              <a:off x="1140737" y="3101419"/>
              <a:ext cx="3512744" cy="876692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FFBB6C4-D1D0-1251-1525-E4910E0435F6}"/>
                </a:ext>
              </a:extLst>
            </p:cNvPr>
            <p:cNvCxnSpPr>
              <a:cxnSpLocks/>
              <a:stCxn id="8" idx="3"/>
              <a:endCxn id="18" idx="1"/>
            </p:cNvCxnSpPr>
            <p:nvPr/>
          </p:nvCxnSpPr>
          <p:spPr>
            <a:xfrm>
              <a:off x="4653481" y="3539765"/>
              <a:ext cx="584670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A7221C-11F8-DC84-3F11-3F0430A3B12B}"/>
                </a:ext>
              </a:extLst>
            </p:cNvPr>
            <p:cNvSpPr txBox="1"/>
            <p:nvPr/>
          </p:nvSpPr>
          <p:spPr>
            <a:xfrm>
              <a:off x="5238151" y="3416654"/>
              <a:ext cx="126957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색상 구간 탐색</a:t>
              </a:r>
              <a:endParaRPr lang="ko-KR" altLang="en-US" sz="16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E63762-C12B-422A-F049-22C3895E5641}"/>
              </a:ext>
            </a:extLst>
          </p:cNvPr>
          <p:cNvGrpSpPr/>
          <p:nvPr/>
        </p:nvGrpSpPr>
        <p:grpSpPr>
          <a:xfrm>
            <a:off x="1772239" y="5613271"/>
            <a:ext cx="7855847" cy="307777"/>
            <a:chOff x="1772239" y="5613271"/>
            <a:chExt cx="7855847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FE06CB4-F35C-8D89-765A-923B0451FBBD}"/>
                    </a:ext>
                  </a:extLst>
                </p:cNvPr>
                <p:cNvSpPr txBox="1"/>
                <p:nvPr/>
              </p:nvSpPr>
              <p:spPr>
                <a:xfrm>
                  <a:off x="6834180" y="5613271"/>
                  <a:ext cx="279390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FE06CB4-F35C-8D89-765A-923B0451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180" y="5613271"/>
                  <a:ext cx="2793906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310" r="-2620" b="-3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9FD40AD-4789-CB77-1DE0-909B65766E4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772239" y="5767160"/>
              <a:ext cx="5061941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6DEA7B-3B48-C8C3-E03E-AFCDE1A6B6CF}"/>
              </a:ext>
            </a:extLst>
          </p:cNvPr>
          <p:cNvGrpSpPr/>
          <p:nvPr/>
        </p:nvGrpSpPr>
        <p:grpSpPr>
          <a:xfrm>
            <a:off x="3495675" y="4725840"/>
            <a:ext cx="2978856" cy="671988"/>
            <a:chOff x="3495675" y="4725840"/>
            <a:chExt cx="2978856" cy="671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B16B96-507B-115D-F6DA-1B952FE5A7B1}"/>
                    </a:ext>
                  </a:extLst>
                </p:cNvPr>
                <p:cNvSpPr txBox="1"/>
                <p:nvPr/>
              </p:nvSpPr>
              <p:spPr>
                <a:xfrm>
                  <a:off x="6279414" y="4725840"/>
                  <a:ext cx="18735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B16B96-507B-115D-F6DA-1B952FE5A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414" y="4725840"/>
                  <a:ext cx="187359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9677" r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3440F0E-CCD3-72F2-956A-71CFC63FDA14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5424488" y="4848951"/>
              <a:ext cx="85492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1E3A760-FA6F-B77F-56A6-C924036BDE50}"/>
                    </a:ext>
                  </a:extLst>
                </p:cNvPr>
                <p:cNvSpPr txBox="1"/>
                <p:nvPr/>
              </p:nvSpPr>
              <p:spPr>
                <a:xfrm>
                  <a:off x="6276656" y="4931579"/>
                  <a:ext cx="18953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1E3A760-FA6F-B77F-56A6-C924036BD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656" y="4931579"/>
                  <a:ext cx="189539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2581" r="-19355" b="-7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664A1D5-298F-6FCD-7C6E-E9DF5B8ECC7A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495675" y="5054690"/>
              <a:ext cx="2780981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53CF6BF-0574-AB42-BCA9-2241C4BFA97F}"/>
                    </a:ext>
                  </a:extLst>
                </p:cNvPr>
                <p:cNvSpPr txBox="1"/>
                <p:nvPr/>
              </p:nvSpPr>
              <p:spPr>
                <a:xfrm>
                  <a:off x="6276656" y="5151607"/>
                  <a:ext cx="19787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53CF6BF-0574-AB42-BCA9-2241C4BFA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656" y="5151607"/>
                  <a:ext cx="197875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6BE5662-324A-0537-9FCF-C51CB8C38BF4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3852863" y="5274718"/>
              <a:ext cx="242379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18E249-128E-0541-9A1B-F32E519E047B}"/>
              </a:ext>
            </a:extLst>
          </p:cNvPr>
          <p:cNvGrpSpPr/>
          <p:nvPr/>
        </p:nvGrpSpPr>
        <p:grpSpPr>
          <a:xfrm>
            <a:off x="1122629" y="4223952"/>
            <a:ext cx="7674408" cy="246221"/>
            <a:chOff x="1122629" y="4223952"/>
            <a:chExt cx="7674408" cy="246221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B61616F-C821-1F6E-9FB3-7379784495A5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1122629" y="4347063"/>
              <a:ext cx="6154761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0F20B2-C588-1B5B-12B4-2ADE89AC93CF}"/>
                </a:ext>
              </a:extLst>
            </p:cNvPr>
            <p:cNvSpPr txBox="1"/>
            <p:nvPr/>
          </p:nvSpPr>
          <p:spPr>
            <a:xfrm>
              <a:off x="7277390" y="4223952"/>
              <a:ext cx="151964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색상 구간 </a:t>
              </a:r>
              <a:r>
                <a:rPr lang="ko-KR" altLang="en-US" sz="1600" dirty="0"/>
                <a:t>외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3926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11BC9-2F8C-DEBC-DC91-6FB039422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DD73A6-6E0F-448C-3E68-A5325D8393FB}"/>
              </a:ext>
            </a:extLst>
          </p:cNvPr>
          <p:cNvGrpSpPr/>
          <p:nvPr/>
        </p:nvGrpSpPr>
        <p:grpSpPr>
          <a:xfrm>
            <a:off x="603190" y="1486967"/>
            <a:ext cx="10985620" cy="4689996"/>
            <a:chOff x="603190" y="1486967"/>
            <a:chExt cx="10985620" cy="468999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4ED9D13-B80B-428C-42D7-9476728D0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0" y="1486967"/>
              <a:ext cx="10985620" cy="468999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2007C2-CF57-DB26-D535-1573C52EE851}"/>
                </a:ext>
              </a:extLst>
            </p:cNvPr>
            <p:cNvSpPr/>
            <p:nvPr/>
          </p:nvSpPr>
          <p:spPr>
            <a:xfrm>
              <a:off x="739367" y="1622919"/>
              <a:ext cx="10165834" cy="44180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82" name="그림 1081" descr="마젠타, 보라색, 다채로움, 바이올렛색이(가) 표시된 사진&#10;&#10;자동 생성된 설명">
            <a:extLst>
              <a:ext uri="{FF2B5EF4-FFF2-40B4-BE49-F238E27FC236}">
                <a16:creationId xmlns:a16="http://schemas.microsoft.com/office/drawing/2014/main" id="{382B47CD-5D3A-01D2-BF50-6017DB6038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65" y="1621208"/>
            <a:ext cx="10177502" cy="44180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508FB9-A347-962B-88C1-09EF3CA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보간 값의 색상 변환 결과</a:t>
            </a:r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86C4FB95-680D-ECEA-9EEA-14A8885309F0}"/>
              </a:ext>
            </a:extLst>
          </p:cNvPr>
          <p:cNvGrpSpPr/>
          <p:nvPr/>
        </p:nvGrpSpPr>
        <p:grpSpPr>
          <a:xfrm>
            <a:off x="1561362" y="1979789"/>
            <a:ext cx="8059965" cy="3787599"/>
            <a:chOff x="1561362" y="1979789"/>
            <a:chExt cx="8059965" cy="378759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C6A8DA2-01D5-9C94-70BB-8C87D40E3091}"/>
                </a:ext>
              </a:extLst>
            </p:cNvPr>
            <p:cNvCxnSpPr>
              <a:cxnSpLocks/>
            </p:cNvCxnSpPr>
            <p:nvPr/>
          </p:nvCxnSpPr>
          <p:spPr>
            <a:xfrm>
              <a:off x="1561362" y="2291428"/>
              <a:ext cx="4268944" cy="154053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F178CFD-EB9E-63F6-3B32-89E95978E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8117" y="1979789"/>
              <a:ext cx="3793210" cy="18521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20DFFDC-A106-014B-C963-71B0F4852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6403" y="3831964"/>
              <a:ext cx="1661713" cy="60751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9C60F0F-539F-22ED-1C49-F37CDD556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116" y="3831964"/>
              <a:ext cx="2258609" cy="193542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14056F3-473A-40A9-2A9E-CD5F1F58FFAA}"/>
                </a:ext>
              </a:extLst>
            </p:cNvPr>
            <p:cNvSpPr txBox="1"/>
            <p:nvPr/>
          </p:nvSpPr>
          <p:spPr>
            <a:xfrm rot="1166894">
              <a:off x="3454923" y="2814938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713.3</a:t>
              </a:r>
              <a:endParaRPr lang="ko-KR" altLang="en-US" sz="105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506446-17E6-2525-2D3F-3E796FC2E42F}"/>
                </a:ext>
              </a:extLst>
            </p:cNvPr>
            <p:cNvSpPr txBox="1"/>
            <p:nvPr/>
          </p:nvSpPr>
          <p:spPr>
            <a:xfrm rot="19962042">
              <a:off x="7421605" y="2674515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664.1</a:t>
              </a:r>
              <a:endParaRPr lang="ko-KR" altLang="en-US" sz="105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4F79C07-EA2B-E241-1848-8E880BA4B708}"/>
                </a:ext>
              </a:extLst>
            </p:cNvPr>
            <p:cNvSpPr txBox="1"/>
            <p:nvPr/>
          </p:nvSpPr>
          <p:spPr>
            <a:xfrm rot="20437356">
              <a:off x="4695370" y="3893659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278.1</a:t>
              </a:r>
              <a:endParaRPr lang="ko-KR" altLang="en-US" sz="105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BECA5853-A682-A3A5-C56A-636A4B27B79F}"/>
                </a:ext>
              </a:extLst>
            </p:cNvPr>
            <p:cNvSpPr txBox="1"/>
            <p:nvPr/>
          </p:nvSpPr>
          <p:spPr>
            <a:xfrm rot="2513345">
              <a:off x="6832366" y="4629005"/>
              <a:ext cx="5517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467.3</a:t>
              </a:r>
              <a:endParaRPr lang="ko-KR" altLang="en-US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8DCB9C0-D99F-D823-6CC8-30BB10C319A3}"/>
              </a:ext>
            </a:extLst>
          </p:cNvPr>
          <p:cNvGrpSpPr/>
          <p:nvPr/>
        </p:nvGrpSpPr>
        <p:grpSpPr>
          <a:xfrm>
            <a:off x="1425185" y="1907668"/>
            <a:ext cx="8410081" cy="4151333"/>
            <a:chOff x="1425185" y="1907668"/>
            <a:chExt cx="8410081" cy="4151333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7B91171-85AA-274D-134B-3F8E70E519AE}"/>
                </a:ext>
              </a:extLst>
            </p:cNvPr>
            <p:cNvSpPr/>
            <p:nvPr/>
          </p:nvSpPr>
          <p:spPr>
            <a:xfrm>
              <a:off x="1489241" y="2219307"/>
              <a:ext cx="144242" cy="144242"/>
            </a:xfrm>
            <a:prstGeom prst="ellipse">
              <a:avLst/>
            </a:prstGeom>
            <a:solidFill>
              <a:srgbClr val="3A09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9C24C9F-2D74-1DAD-0179-1F3D1BF48AA8}"/>
                </a:ext>
              </a:extLst>
            </p:cNvPr>
            <p:cNvSpPr/>
            <p:nvPr/>
          </p:nvSpPr>
          <p:spPr>
            <a:xfrm>
              <a:off x="9549206" y="1907668"/>
              <a:ext cx="144242" cy="144242"/>
            </a:xfrm>
            <a:prstGeom prst="ellipse">
              <a:avLst/>
            </a:prstGeom>
            <a:solidFill>
              <a:srgbClr val="E465CC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FB16BC7-C68B-9699-9DB8-A8C7982EA871}"/>
                </a:ext>
              </a:extLst>
            </p:cNvPr>
            <p:cNvSpPr/>
            <p:nvPr/>
          </p:nvSpPr>
          <p:spPr>
            <a:xfrm>
              <a:off x="4094282" y="4367359"/>
              <a:ext cx="144242" cy="144242"/>
            </a:xfrm>
            <a:prstGeom prst="ellipse">
              <a:avLst/>
            </a:prstGeom>
            <a:solidFill>
              <a:srgbClr val="C21F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64915ED-ED67-E836-E680-EE85423351B8}"/>
                </a:ext>
              </a:extLst>
            </p:cNvPr>
            <p:cNvSpPr/>
            <p:nvPr/>
          </p:nvSpPr>
          <p:spPr>
            <a:xfrm>
              <a:off x="8012304" y="5689526"/>
              <a:ext cx="144242" cy="144242"/>
            </a:xfrm>
            <a:prstGeom prst="ellipse">
              <a:avLst/>
            </a:prstGeom>
            <a:solidFill>
              <a:srgbClr val="720FB0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7A8248-834B-7E7A-2940-E5BB5D009532}"/>
                </a:ext>
              </a:extLst>
            </p:cNvPr>
            <p:cNvSpPr txBox="1"/>
            <p:nvPr/>
          </p:nvSpPr>
          <p:spPr>
            <a:xfrm>
              <a:off x="1425185" y="2341759"/>
              <a:ext cx="269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0EECBD-65C0-0666-6766-916007188804}"/>
                </a:ext>
              </a:extLst>
            </p:cNvPr>
            <p:cNvSpPr txBox="1"/>
            <p:nvPr/>
          </p:nvSpPr>
          <p:spPr>
            <a:xfrm>
              <a:off x="9395722" y="2029818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BC980-9D22-781D-E4E0-6807B3CFEA10}"/>
                </a:ext>
              </a:extLst>
            </p:cNvPr>
            <p:cNvSpPr txBox="1"/>
            <p:nvPr/>
          </p:nvSpPr>
          <p:spPr>
            <a:xfrm>
              <a:off x="3992317" y="4490173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18AC52-5EE9-F6AA-F2E1-BFBE5CCE71B4}"/>
                </a:ext>
              </a:extLst>
            </p:cNvPr>
            <p:cNvSpPr txBox="1"/>
            <p:nvPr/>
          </p:nvSpPr>
          <p:spPr>
            <a:xfrm>
              <a:off x="7910339" y="580508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1A8D60FE-85D4-C8D0-335D-35BEA76FE786}"/>
              </a:ext>
            </a:extLst>
          </p:cNvPr>
          <p:cNvSpPr/>
          <p:nvPr/>
        </p:nvSpPr>
        <p:spPr>
          <a:xfrm>
            <a:off x="5758185" y="3761248"/>
            <a:ext cx="144242" cy="14424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63E8F4-42DF-0CF4-950D-0B38BD094D64}"/>
              </a:ext>
            </a:extLst>
          </p:cNvPr>
          <p:cNvSpPr txBox="1"/>
          <p:nvPr/>
        </p:nvSpPr>
        <p:spPr>
          <a:xfrm>
            <a:off x="5407992" y="3892085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36.3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F62D56-6CA0-3B4D-5C35-AEBF58C00119}"/>
              </a:ext>
            </a:extLst>
          </p:cNvPr>
          <p:cNvSpPr/>
          <p:nvPr/>
        </p:nvSpPr>
        <p:spPr>
          <a:xfrm>
            <a:off x="11289671" y="1622919"/>
            <a:ext cx="162962" cy="4418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1B5A0-A249-8B8A-3CD2-7C860511BB1F}"/>
              </a:ext>
            </a:extLst>
          </p:cNvPr>
          <p:cNvSpPr txBox="1"/>
          <p:nvPr/>
        </p:nvSpPr>
        <p:spPr>
          <a:xfrm>
            <a:off x="10905201" y="149211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100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E7C5D-0B55-9EE3-2064-2203F6FD3B63}"/>
              </a:ext>
            </a:extLst>
          </p:cNvPr>
          <p:cNvSpPr txBox="1"/>
          <p:nvPr/>
        </p:nvSpPr>
        <p:spPr>
          <a:xfrm>
            <a:off x="11078325" y="5914052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FFE59B1-6E83-0EF7-CFCE-D83CF1603A0C}"/>
              </a:ext>
            </a:extLst>
          </p:cNvPr>
          <p:cNvSpPr txBox="1"/>
          <p:nvPr/>
        </p:nvSpPr>
        <p:spPr>
          <a:xfrm>
            <a:off x="10996573" y="547262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</a:t>
            </a:r>
            <a:endParaRPr lang="ko-KR" altLang="en-US" sz="105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6975D932-78F2-FC57-AB7D-91DE28345932}"/>
              </a:ext>
            </a:extLst>
          </p:cNvPr>
          <p:cNvSpPr txBox="1"/>
          <p:nvPr/>
        </p:nvSpPr>
        <p:spPr>
          <a:xfrm>
            <a:off x="10996573" y="41483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</a:t>
            </a:r>
            <a:endParaRPr lang="ko-KR" altLang="en-US" sz="1050" dirty="0"/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E821D220-B5C6-77B7-7AFB-2475AB576C97}"/>
              </a:ext>
            </a:extLst>
          </p:cNvPr>
          <p:cNvCxnSpPr>
            <a:cxnSpLocks/>
          </p:cNvCxnSpPr>
          <p:nvPr/>
        </p:nvCxnSpPr>
        <p:spPr>
          <a:xfrm>
            <a:off x="11263647" y="1621208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AC1FA862-4B35-5CEC-6575-DC9A7E9B5446}"/>
              </a:ext>
            </a:extLst>
          </p:cNvPr>
          <p:cNvCxnSpPr>
            <a:cxnSpLocks/>
          </p:cNvCxnSpPr>
          <p:nvPr/>
        </p:nvCxnSpPr>
        <p:spPr>
          <a:xfrm>
            <a:off x="11263647" y="603929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35C80642-D34C-4B84-EBED-570848447A6C}"/>
              </a:ext>
            </a:extLst>
          </p:cNvPr>
          <p:cNvCxnSpPr>
            <a:cxnSpLocks/>
          </p:cNvCxnSpPr>
          <p:nvPr/>
        </p:nvCxnSpPr>
        <p:spPr>
          <a:xfrm>
            <a:off x="11263647" y="4272062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FE3EC856-FA85-0C83-E3F3-2B2C7968CE3B}"/>
              </a:ext>
            </a:extLst>
          </p:cNvPr>
          <p:cNvCxnSpPr>
            <a:cxnSpLocks/>
          </p:cNvCxnSpPr>
          <p:nvPr/>
        </p:nvCxnSpPr>
        <p:spPr>
          <a:xfrm>
            <a:off x="11263647" y="559748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7FC8BF94-F466-77D1-226E-AECE39890823}"/>
              </a:ext>
            </a:extLst>
          </p:cNvPr>
          <p:cNvGrpSpPr/>
          <p:nvPr/>
        </p:nvGrpSpPr>
        <p:grpSpPr>
          <a:xfrm>
            <a:off x="10890013" y="1130096"/>
            <a:ext cx="748082" cy="253916"/>
            <a:chOff x="10890013" y="1130096"/>
            <a:chExt cx="748082" cy="253916"/>
          </a:xfrm>
        </p:grpSpPr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219679C2-A42D-006A-B360-BA254B86A749}"/>
                </a:ext>
              </a:extLst>
            </p:cNvPr>
            <p:cNvSpPr/>
            <p:nvPr/>
          </p:nvSpPr>
          <p:spPr>
            <a:xfrm>
              <a:off x="10890013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4A2A6BA2-861D-6778-100D-A0DBAB6140C1}"/>
                </a:ext>
              </a:extLst>
            </p:cNvPr>
            <p:cNvSpPr txBox="1"/>
            <p:nvPr/>
          </p:nvSpPr>
          <p:spPr>
            <a:xfrm>
              <a:off x="10996573" y="1130096"/>
              <a:ext cx="6415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Sample</a:t>
              </a:r>
              <a:endParaRPr lang="ko-KR" altLang="en-US" sz="1050" dirty="0"/>
            </a:p>
          </p:txBody>
        </p:sp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AD5A2526-A7FA-CD09-5331-9C7A77575F56}"/>
              </a:ext>
            </a:extLst>
          </p:cNvPr>
          <p:cNvGrpSpPr/>
          <p:nvPr/>
        </p:nvGrpSpPr>
        <p:grpSpPr>
          <a:xfrm>
            <a:off x="10055181" y="1130096"/>
            <a:ext cx="692389" cy="253916"/>
            <a:chOff x="10055181" y="1130096"/>
            <a:chExt cx="692389" cy="253916"/>
          </a:xfrm>
        </p:grpSpPr>
        <p:sp>
          <p:nvSpPr>
            <p:cNvPr id="1070" name="타원 1069">
              <a:extLst>
                <a:ext uri="{FF2B5EF4-FFF2-40B4-BE49-F238E27FC236}">
                  <a16:creationId xmlns:a16="http://schemas.microsoft.com/office/drawing/2014/main" id="{14903E9E-2A3D-95B4-889A-7D71F424BAED}"/>
                </a:ext>
              </a:extLst>
            </p:cNvPr>
            <p:cNvSpPr/>
            <p:nvPr/>
          </p:nvSpPr>
          <p:spPr>
            <a:xfrm>
              <a:off x="10055181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151213CC-A448-0336-8CD5-4D566E9B8835}"/>
                </a:ext>
              </a:extLst>
            </p:cNvPr>
            <p:cNvSpPr txBox="1"/>
            <p:nvPr/>
          </p:nvSpPr>
          <p:spPr>
            <a:xfrm>
              <a:off x="10163756" y="1130096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Target</a:t>
              </a:r>
              <a:endParaRPr lang="ko-KR" altLang="en-US" sz="1050" dirty="0"/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2C3818E6-826F-D79A-B7BC-55C7AF4B4F79}"/>
              </a:ext>
            </a:extLst>
          </p:cNvPr>
          <p:cNvSpPr/>
          <p:nvPr/>
        </p:nvSpPr>
        <p:spPr>
          <a:xfrm>
            <a:off x="5758185" y="3762104"/>
            <a:ext cx="144242" cy="144242"/>
          </a:xfrm>
          <a:prstGeom prst="ellipse">
            <a:avLst/>
          </a:prstGeom>
          <a:solidFill>
            <a:srgbClr val="BA1F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956510-2EB0-095F-1D54-C0F8299C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10068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6" presetClass="emph" presetSubtype="0" fill="remove" grpId="1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4" dur="500"/>
                                            <p:tgtEl>
                                              <p:spTgt spid="10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6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4" dur="500"/>
                                            <p:tgtEl>
                                              <p:spTgt spid="10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109A1-CCAA-46A0-203E-F50036F8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scRGB </a:t>
            </a:r>
            <a:r>
              <a:rPr lang="ko-KR" altLang="en-US" dirty="0"/>
              <a:t>색 영역 설정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F8597C5-B953-3C19-A4D9-BFC90861F571}"/>
              </a:ext>
            </a:extLst>
          </p:cNvPr>
          <p:cNvGrpSpPr/>
          <p:nvPr/>
        </p:nvGrpSpPr>
        <p:grpSpPr>
          <a:xfrm>
            <a:off x="8096372" y="1489170"/>
            <a:ext cx="1586496" cy="4687794"/>
            <a:chOff x="8096372" y="1489170"/>
            <a:chExt cx="1586496" cy="468779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0532D1-FF79-9B9A-A827-F645F75B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6372" y="1743087"/>
              <a:ext cx="792249" cy="443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912F1D-C26A-BE67-87AB-13EAE955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0619" y="1743088"/>
              <a:ext cx="792249" cy="443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B56DD5-37EF-B75F-C916-C9978595B942}"/>
                </a:ext>
              </a:extLst>
            </p:cNvPr>
            <p:cNvSpPr txBox="1"/>
            <p:nvPr/>
          </p:nvSpPr>
          <p:spPr>
            <a:xfrm>
              <a:off x="8235053" y="1489170"/>
              <a:ext cx="5148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sRGB</a:t>
              </a:r>
              <a:endParaRPr lang="ko-KR" altLang="en-US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AE055B-0CB7-BA8C-5704-F12C5E7817AA}"/>
                </a:ext>
              </a:extLst>
            </p:cNvPr>
            <p:cNvSpPr txBox="1"/>
            <p:nvPr/>
          </p:nvSpPr>
          <p:spPr>
            <a:xfrm>
              <a:off x="8996439" y="1489170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scRGB</a:t>
              </a:r>
              <a:endParaRPr lang="ko-KR" altLang="en-US" sz="10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1B3F99-34E6-8B40-F961-72FAC697AEBD}"/>
              </a:ext>
            </a:extLst>
          </p:cNvPr>
          <p:cNvGrpSpPr/>
          <p:nvPr/>
        </p:nvGrpSpPr>
        <p:grpSpPr>
          <a:xfrm>
            <a:off x="10002314" y="1489170"/>
            <a:ext cx="1586496" cy="4687795"/>
            <a:chOff x="10002314" y="1489170"/>
            <a:chExt cx="1586496" cy="468779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3104F1-CD0A-9628-D595-3ED29FDA7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02314" y="1743089"/>
              <a:ext cx="792249" cy="443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699A05-E5E0-4104-900E-B5812154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6561" y="1743089"/>
              <a:ext cx="792249" cy="443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C0822C-EFBF-9DCC-8208-06CD8D47C662}"/>
                </a:ext>
              </a:extLst>
            </p:cNvPr>
            <p:cNvSpPr txBox="1"/>
            <p:nvPr/>
          </p:nvSpPr>
          <p:spPr>
            <a:xfrm>
              <a:off x="10140995" y="1489170"/>
              <a:ext cx="5148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sRGB</a:t>
              </a:r>
              <a:endParaRPr lang="ko-KR" altLang="en-US" sz="105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435772-7122-644A-B7A5-F88846640805}"/>
                </a:ext>
              </a:extLst>
            </p:cNvPr>
            <p:cNvSpPr txBox="1"/>
            <p:nvPr/>
          </p:nvSpPr>
          <p:spPr>
            <a:xfrm>
              <a:off x="10902381" y="1489170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scRGB</a:t>
              </a:r>
              <a:endParaRPr lang="ko-KR" altLang="en-US" sz="105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A740B4-4D4A-217A-E96F-3785CB77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927B33-2073-9432-6568-978ED489B1A7}"/>
              </a:ext>
            </a:extLst>
          </p:cNvPr>
          <p:cNvGrpSpPr/>
          <p:nvPr/>
        </p:nvGrpSpPr>
        <p:grpSpPr>
          <a:xfrm>
            <a:off x="603189" y="1486966"/>
            <a:ext cx="7173738" cy="3177854"/>
            <a:chOff x="603189" y="2999110"/>
            <a:chExt cx="7173738" cy="317785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C5E792-E88C-581D-88BA-8A3B85FE443B}"/>
                </a:ext>
              </a:extLst>
            </p:cNvPr>
            <p:cNvGrpSpPr/>
            <p:nvPr/>
          </p:nvGrpSpPr>
          <p:grpSpPr>
            <a:xfrm>
              <a:off x="603189" y="2999110"/>
              <a:ext cx="7173738" cy="3177854"/>
              <a:chOff x="603189" y="2999110"/>
              <a:chExt cx="7173738" cy="3177854"/>
            </a:xfrm>
          </p:grpSpPr>
          <p:sp>
            <p:nvSpPr>
              <p:cNvPr id="7" name="Rounded Rectangle 2">
                <a:extLst>
                  <a:ext uri="{FF2B5EF4-FFF2-40B4-BE49-F238E27FC236}">
                    <a16:creationId xmlns:a16="http://schemas.microsoft.com/office/drawing/2014/main" id="{F98C2009-DDCE-F92E-7D09-C286F11DA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03189" y="2999110"/>
                <a:ext cx="7173738" cy="3177854"/>
              </a:xfrm>
              <a:prstGeom prst="roundRect">
                <a:avLst>
                  <a:gd name="adj" fmla="val 2943"/>
                </a:avLst>
              </a:prstGeom>
              <a:solidFill>
                <a:srgbClr val="190449"/>
              </a:solidFill>
              <a:ln w="25400" cap="flat" cmpd="sng" algn="ctr">
                <a:gradFill>
                  <a:gsLst>
                    <a:gs pos="0">
                      <a:srgbClr val="D502AA"/>
                    </a:gs>
                    <a:gs pos="100000">
                      <a:srgbClr val="4F2BD3"/>
                    </a:gs>
                  </a:gsLst>
                  <a:lin ang="3600000" scaled="0"/>
                </a:gradFill>
                <a:prstDash val="solid"/>
              </a:ln>
              <a:effectLst>
                <a:outerShdw blurRad="406400" dist="266700" dir="2700000" algn="tl" rotWithShape="0">
                  <a:srgbClr val="E566CC">
                    <a:alpha val="22000"/>
                  </a:srgbClr>
                </a:outerShdw>
              </a:effectLst>
            </p:spPr>
            <p:txBody>
  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8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8811C171-DDFE-332E-B53D-4DBD3A6A5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829" y="3114393"/>
                <a:ext cx="6909416" cy="2936956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vert="horz" lIns="144000" tIns="108000" rIns="144000" bIns="108000" rtlCol="0" anchor="ctr">
                <a:noAutofit/>
              </a:bodyPr>
              <a:lstStyle>
                <a:lvl1pPr indent="0">
                  <a:lnSpc>
                    <a:spcPct val="110000"/>
                  </a:lnSpc>
                  <a:spcBef>
                    <a:spcPts val="0"/>
                  </a:spcBef>
                  <a:buClr>
                    <a:schemeClr val="accent5"/>
                  </a:buClr>
                  <a:buFont typeface="Wingdings" panose="05000000000000000000" pitchFamily="2" charset="2"/>
                  <a:buNone/>
                  <a:defRPr lang="ko-KR" altLang="en-US" sz="1200" b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defRPr>
                </a:lvl1pPr>
                <a:lvl2pPr marL="360000" indent="-180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2pPr>
                <a:lvl3pPr marL="540000" indent="-144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3pPr>
                <a:lvl4pPr marL="720000" indent="-108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1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4pPr>
                <a:lvl5pPr marL="900000" indent="-108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1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public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static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operator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9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float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900" b="0" dirty="0">
                    <a:solidFill>
                      <a:srgbClr val="4EC9B0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dirty="0">
                    <a:solidFill>
                      <a:srgbClr val="DCDCAA"/>
                    </a:solidFill>
                  </a:rPr>
                  <a:t>FromScRgb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scRgbColor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a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scRgbColor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r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scRgbColor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g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scRgbColor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b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coefficient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</a:p>
              <a:p>
                <a:b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9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(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==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null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{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9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}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9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else</a:t>
                </a:r>
                <a:endParaRPr lang="en-US" altLang="ko-KR" sz="9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{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b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altLang="ko-KR" sz="9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        #pragma warning </a:t>
                </a:r>
                <a:r>
                  <a:rPr lang="en-US" altLang="ko-KR" sz="9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suppress 6506 // c1.context is obviously not null</a:t>
                </a:r>
                <a:endParaRPr lang="en-US" altLang="ko-KR" sz="9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ComputeNativeValues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lang="en-US" altLang="ko-KR" sz="9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.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NumChannels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}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9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9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c1</a:t>
                </a:r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altLang="ko-KR" sz="9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36135A-A0B5-78FC-9063-5B2372BAAE9E}"/>
                  </a:ext>
                </a:extLst>
              </p:cNvPr>
              <p:cNvSpPr txBox="1"/>
              <p:nvPr/>
            </p:nvSpPr>
            <p:spPr>
              <a:xfrm>
                <a:off x="4955090" y="5788824"/>
                <a:ext cx="27671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출처</a:t>
                </a:r>
                <a:r>
                  <a:rPr lang="en-US" altLang="ko-KR" sz="1200" dirty="0"/>
                  <a:t>: referencesource.microsoft.com</a:t>
                </a:r>
                <a:endParaRPr lang="ko-KR" altLang="en-US" sz="12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3AC986C-957E-8A8C-F8AF-B459679B42D5}"/>
                  </a:ext>
                </a:extLst>
              </p:cNvPr>
              <p:cNvSpPr/>
              <p:nvPr/>
            </p:nvSpPr>
            <p:spPr>
              <a:xfrm>
                <a:off x="7117627" y="3114393"/>
                <a:ext cx="521617" cy="2892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buClr>
                    <a:schemeClr val="accent5"/>
                  </a:buClr>
                </a:pPr>
                <a:r>
                  <a:rPr lang="en-US" altLang="ko-KR" sz="1200" dirty="0"/>
                  <a:t>C#</a:t>
                </a:r>
                <a:endParaRPr lang="ko-KR" altLang="en-US" sz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B15F1F-5104-3C4B-8035-7A389AB354E9}"/>
                    </a:ext>
                  </a:extLst>
                </p:cNvPr>
                <p:cNvSpPr txBox="1"/>
                <p:nvPr/>
              </p:nvSpPr>
              <p:spPr>
                <a:xfrm>
                  <a:off x="3324844" y="4359159"/>
                  <a:ext cx="279390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B15F1F-5104-3C4B-8035-7A389AB354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844" y="4359159"/>
                  <a:ext cx="2793906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307" r="-2397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E4A0BD-E394-6285-6FFA-51750493B142}"/>
                </a:ext>
              </a:extLst>
            </p:cNvPr>
            <p:cNvSpPr/>
            <p:nvPr/>
          </p:nvSpPr>
          <p:spPr>
            <a:xfrm>
              <a:off x="2643611" y="3186253"/>
              <a:ext cx="199177" cy="199177"/>
            </a:xfrm>
            <a:prstGeom prst="ellipse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78CFC82-40B7-EAD4-D1BF-A4819B9A52A0}"/>
                </a:ext>
              </a:extLst>
            </p:cNvPr>
            <p:cNvSpPr/>
            <p:nvPr/>
          </p:nvSpPr>
          <p:spPr>
            <a:xfrm>
              <a:off x="4046386" y="4394003"/>
              <a:ext cx="274302" cy="274302"/>
            </a:xfrm>
            <a:prstGeom prst="ellipse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60B86B2-AEDA-F989-E5E4-3A826AC899CA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2813619" y="3356261"/>
              <a:ext cx="1272938" cy="1077913"/>
            </a:xfrm>
            <a:prstGeom prst="straightConnector1">
              <a:avLst/>
            </a:prstGeom>
            <a:ln>
              <a:solidFill>
                <a:srgbClr val="F486A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F1B14D-E00E-A6F9-A169-1473499EE3C7}"/>
              </a:ext>
            </a:extLst>
          </p:cNvPr>
          <p:cNvGrpSpPr/>
          <p:nvPr/>
        </p:nvGrpSpPr>
        <p:grpSpPr>
          <a:xfrm>
            <a:off x="603189" y="4794642"/>
            <a:ext cx="7173738" cy="1382984"/>
            <a:chOff x="603189" y="1486966"/>
            <a:chExt cx="7173738" cy="138298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D65F977-9A14-765A-B570-DAAB622BDCA6}"/>
                </a:ext>
              </a:extLst>
            </p:cNvPr>
            <p:cNvGrpSpPr/>
            <p:nvPr/>
          </p:nvGrpSpPr>
          <p:grpSpPr>
            <a:xfrm>
              <a:off x="603189" y="1486966"/>
              <a:ext cx="7173738" cy="1382984"/>
              <a:chOff x="603189" y="1486966"/>
              <a:chExt cx="7173738" cy="1382984"/>
            </a:xfrm>
          </p:grpSpPr>
          <p:sp>
            <p:nvSpPr>
              <p:cNvPr id="4" name="Rounded Rectangle 2">
                <a:extLst>
                  <a:ext uri="{FF2B5EF4-FFF2-40B4-BE49-F238E27FC236}">
                    <a16:creationId xmlns:a16="http://schemas.microsoft.com/office/drawing/2014/main" id="{35DB6B19-AFF8-837F-6BFB-F4A23575D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03189" y="1486966"/>
                <a:ext cx="7173738" cy="1382984"/>
              </a:xfrm>
              <a:prstGeom prst="roundRect">
                <a:avLst>
                  <a:gd name="adj" fmla="val 7216"/>
                </a:avLst>
              </a:prstGeom>
              <a:solidFill>
                <a:srgbClr val="190449"/>
              </a:solidFill>
              <a:ln w="25400" cap="flat" cmpd="sng" algn="ctr">
                <a:gradFill>
                  <a:gsLst>
                    <a:gs pos="0">
                      <a:srgbClr val="D502AA"/>
                    </a:gs>
                    <a:gs pos="100000">
                      <a:srgbClr val="4F2BD3"/>
                    </a:gs>
                  </a:gsLst>
                  <a:lin ang="3600000" scaled="0"/>
                </a:gradFill>
                <a:prstDash val="solid"/>
              </a:ln>
              <a:effectLst>
                <a:outerShdw blurRad="406400" dist="266700" dir="2700000" algn="tl" rotWithShape="0">
                  <a:srgbClr val="E566CC">
                    <a:alpha val="22000"/>
                  </a:srgbClr>
                </a:outerShdw>
              </a:effectLst>
            </p:spPr>
            <p:txBody>
  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8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5" name="텍스트 개체 틀 2">
                <a:extLst>
                  <a:ext uri="{FF2B5EF4-FFF2-40B4-BE49-F238E27FC236}">
                    <a16:creationId xmlns:a16="http://schemas.microsoft.com/office/drawing/2014/main" id="{20E99760-2EDF-8D32-290F-DA51D4F474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829" y="1612578"/>
                <a:ext cx="6909416" cy="1148728"/>
              </a:xfrm>
              <a:prstGeom prst="rect">
                <a:avLst/>
              </a:prstGeom>
              <a:solidFill>
                <a:srgbClr val="190104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vert="horz" lIns="144000" tIns="108000" rIns="144000" bIns="108000" rtlCol="0" anchor="ctr">
                <a:normAutofit fontScale="77500" lnSpcReduction="20000"/>
              </a:bodyPr>
              <a:lstStyle>
                <a:lvl1pPr indent="0">
                  <a:lnSpc>
                    <a:spcPct val="110000"/>
                  </a:lnSpc>
                  <a:spcBef>
                    <a:spcPts val="0"/>
                  </a:spcBef>
                  <a:buClr>
                    <a:schemeClr val="accent5"/>
                  </a:buClr>
                  <a:buFont typeface="Wingdings" panose="05000000000000000000" pitchFamily="2" charset="2"/>
                  <a:buNone/>
                  <a:defRPr lang="ko-KR" altLang="en-US" sz="1200" b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defRPr>
                </a:lvl1pPr>
                <a:lvl2pPr marL="360000" indent="-180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2pPr>
                <a:lvl3pPr marL="540000" indent="-144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3pPr>
                <a:lvl4pPr marL="720000" indent="-108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1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4pPr>
                <a:lvl5pPr marL="900000" indent="-108000">
                  <a:lnSpc>
                    <a:spcPct val="15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1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LinearGradientBrush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StartPoint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"0,1"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EndPoint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"0,0"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ColorInterpolationMode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"ScRgbLinearInterpolation"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GradientStop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ko-KR" altLang="en-US" b="0" dirty="0">
                    <a:solidFill>
                      <a:srgbClr val="E566CC"/>
                    </a:solidFill>
                    <a:effectLst/>
                    <a:latin typeface="Consolas" panose="020B0609020204030204" pitchFamily="49" charset="0"/>
                  </a:rPr>
                  <a:t>■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"#FFE566CC"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Offset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"1"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/&gt;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GradientStop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D424B2"/>
                    </a:solidFill>
                    <a:effectLst/>
                    <a:latin typeface="Consolas" panose="020B0609020204030204" pitchFamily="49" charset="0"/>
                  </a:rPr>
                  <a:t>■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"#FFD424B2"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Offset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"0.5"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/&gt;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GradientStop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Color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3C0AB0"/>
                    </a:solidFill>
                    <a:effectLst/>
                    <a:latin typeface="Consolas" panose="020B0609020204030204" pitchFamily="49" charset="0"/>
                  </a:rPr>
                  <a:t>■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"#FF3C0AB0"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Offset</a:t>
                </a:r>
                <a:r>
                  <a:rPr lang="en-US" altLang="ko-KR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"0"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/&gt;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LinearGradientBrush</a:t>
                </a:r>
                <a:r>
                  <a:rPr lang="en-US" altLang="ko-KR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A9203C5-3BAF-3BA3-19F0-F537F92DA06F}"/>
                </a:ext>
              </a:extLst>
            </p:cNvPr>
            <p:cNvSpPr/>
            <p:nvPr/>
          </p:nvSpPr>
          <p:spPr>
            <a:xfrm>
              <a:off x="7117627" y="2472063"/>
              <a:ext cx="519795" cy="28924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buClr>
                  <a:schemeClr val="accent5"/>
                </a:buClr>
              </a:pPr>
              <a:r>
                <a:rPr lang="en-US" altLang="ko-KR" sz="1100" dirty="0"/>
                <a:t>XAML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63059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D46C-7C56-3433-8518-12920069C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3FC3-CE6E-77A3-E738-9B99E65F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416489"/>
            <a:ext cx="7626410" cy="942455"/>
          </a:xfrm>
        </p:spPr>
        <p:txBody>
          <a:bodyPr/>
          <a:lstStyle/>
          <a:p>
            <a:r>
              <a:rPr lang="ko-KR" altLang="en-US" dirty="0"/>
              <a:t>등고선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51E56-1B5B-9070-394B-FE0570FF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3358944"/>
            <a:ext cx="7626410" cy="122210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Contour line, </a:t>
            </a:r>
            <a:r>
              <a:rPr lang="ko-KR" altLang="en-US" sz="2000" dirty="0"/>
              <a:t>같은 값을 가지는 위치들을 연결한 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C4261-E93D-E93E-9BAB-E519C808F5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31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E9A4F5-E2B3-D5C6-B5ED-A624723D8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 배경</a:t>
            </a:r>
            <a:endParaRPr lang="en-US" altLang="ko-KR" dirty="0"/>
          </a:p>
          <a:p>
            <a:r>
              <a:rPr lang="en-US" altLang="ko-KR" dirty="0"/>
              <a:t>Heat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를 이용한 성능 개선</a:t>
            </a:r>
            <a:endParaRPr lang="en-US" altLang="ko-KR" dirty="0"/>
          </a:p>
          <a:p>
            <a:r>
              <a:rPr lang="en-US" altLang="ko-KR" dirty="0"/>
              <a:t>C#</a:t>
            </a:r>
            <a:r>
              <a:rPr lang="ko-KR" altLang="en-US" dirty="0"/>
              <a:t> 언어 기반 </a:t>
            </a:r>
            <a:r>
              <a:rPr lang="en-US" altLang="ko-KR" dirty="0"/>
              <a:t>GPU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결과 분석 및 마무리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5847B7-0A51-8A6C-7D87-C9430CDF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63951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E5D-6466-3EDA-413D-8E2FE81E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B9055-528A-03D9-DA1F-7398D156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등고선 생성을 위한 영상처리 개요</a:t>
            </a:r>
          </a:p>
        </p:txBody>
      </p:sp>
      <p:pic>
        <p:nvPicPr>
          <p:cNvPr id="17" name="그림 16" descr="만화 영화, 원, 흑백이(가) 표시된 사진&#10;&#10;자동 생성된 설명">
            <a:extLst>
              <a:ext uri="{FF2B5EF4-FFF2-40B4-BE49-F238E27FC236}">
                <a16:creationId xmlns:a16="http://schemas.microsoft.com/office/drawing/2014/main" id="{C05CF1B0-378B-A853-85BD-D1A946E9A5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383" y="1307581"/>
            <a:ext cx="2405234" cy="240523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08DE26E-1EF9-FB80-01E1-EB40CF4DD44B}"/>
              </a:ext>
            </a:extLst>
          </p:cNvPr>
          <p:cNvGrpSpPr/>
          <p:nvPr/>
        </p:nvGrpSpPr>
        <p:grpSpPr>
          <a:xfrm>
            <a:off x="715225" y="2031797"/>
            <a:ext cx="4042980" cy="3128655"/>
            <a:chOff x="715225" y="1502962"/>
            <a:chExt cx="4042980" cy="3128655"/>
          </a:xfrm>
        </p:grpSpPr>
        <p:pic>
          <p:nvPicPr>
            <p:cNvPr id="19" name="그림 18" descr="클립아트, 스케치, 그림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C8E63E4-F456-6E13-10C5-A22A7B7C9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225" y="2226383"/>
              <a:ext cx="2405234" cy="2405234"/>
            </a:xfrm>
            <a:prstGeom prst="rect">
              <a:avLst/>
            </a:prstGeom>
          </p:spPr>
        </p:pic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86C8A7E1-EB03-9DB7-331C-DE8ED12004A2}"/>
                </a:ext>
              </a:extLst>
            </p:cNvPr>
            <p:cNvSpPr/>
            <p:nvPr/>
          </p:nvSpPr>
          <p:spPr>
            <a:xfrm rot="9360000">
              <a:off x="3237619" y="2056143"/>
              <a:ext cx="1520586" cy="491280"/>
            </a:xfrm>
            <a:prstGeom prst="rightArrow">
              <a:avLst>
                <a:gd name="adj1" fmla="val 43047"/>
                <a:gd name="adj2" fmla="val 78354"/>
              </a:avLst>
            </a:prstGeom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542828-C05B-54FE-635F-9457A65A8136}"/>
                </a:ext>
              </a:extLst>
            </p:cNvPr>
            <p:cNvSpPr txBox="1"/>
            <p:nvPr/>
          </p:nvSpPr>
          <p:spPr>
            <a:xfrm>
              <a:off x="2688164" y="1502962"/>
              <a:ext cx="182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1. Posterization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272AE7-299B-440A-D800-94FF51441751}"/>
              </a:ext>
            </a:extLst>
          </p:cNvPr>
          <p:cNvGrpSpPr/>
          <p:nvPr/>
        </p:nvGrpSpPr>
        <p:grpSpPr>
          <a:xfrm>
            <a:off x="2687217" y="4202855"/>
            <a:ext cx="4611400" cy="2405234"/>
            <a:chOff x="2687217" y="3674020"/>
            <a:chExt cx="4611400" cy="2405234"/>
          </a:xfrm>
        </p:grpSpPr>
        <p:pic>
          <p:nvPicPr>
            <p:cNvPr id="21" name="그림 20" descr="스케치, 그림, 클립아트, 라인 아트이(가) 표시된 사진&#10;&#10;자동 생성된 설명">
              <a:extLst>
                <a:ext uri="{FF2B5EF4-FFF2-40B4-BE49-F238E27FC236}">
                  <a16:creationId xmlns:a16="http://schemas.microsoft.com/office/drawing/2014/main" id="{8311F39B-084F-B6CF-ED36-7008E593B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3383" y="3674020"/>
              <a:ext cx="2405234" cy="240523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2697EA-A044-1FB4-5C31-15D9F16BDFD4}"/>
                </a:ext>
              </a:extLst>
            </p:cNvPr>
            <p:cNvSpPr txBox="1"/>
            <p:nvPr/>
          </p:nvSpPr>
          <p:spPr>
            <a:xfrm>
              <a:off x="2687217" y="5120449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Edge detection</a:t>
              </a:r>
              <a:endParaRPr lang="ko-KR" altLang="en-US" dirty="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4E9C2124-D618-E413-65F2-56EED72836FA}"/>
                </a:ext>
              </a:extLst>
            </p:cNvPr>
            <p:cNvSpPr/>
            <p:nvPr/>
          </p:nvSpPr>
          <p:spPr>
            <a:xfrm rot="1440000">
              <a:off x="3237619" y="4356409"/>
              <a:ext cx="1520586" cy="491280"/>
            </a:xfrm>
            <a:prstGeom prst="rightArrow">
              <a:avLst>
                <a:gd name="adj1" fmla="val 43047"/>
                <a:gd name="adj2" fmla="val 78354"/>
              </a:avLst>
            </a:prstGeom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378931-8713-2736-D694-F1631597ED10}"/>
              </a:ext>
            </a:extLst>
          </p:cNvPr>
          <p:cNvGrpSpPr/>
          <p:nvPr/>
        </p:nvGrpSpPr>
        <p:grpSpPr>
          <a:xfrm>
            <a:off x="7415777" y="2584978"/>
            <a:ext cx="4145478" cy="2822867"/>
            <a:chOff x="7415777" y="2056143"/>
            <a:chExt cx="4145478" cy="2822867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37A67231-A38F-4ABD-D491-C5BD01274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987061" y="2141903"/>
              <a:ext cx="2574194" cy="2574194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596900" dist="101600" dir="2700000" algn="tl" rotWithShape="0">
                <a:srgbClr val="E566CC">
                  <a:alpha val="31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pic>
          <p:nvPicPr>
            <p:cNvPr id="23" name="그림 22" descr="만화 영화, 헬멧, 스케치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9F210E1B-B9C7-0265-C41E-FC001580F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1541" y="2226383"/>
              <a:ext cx="2405234" cy="240523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71B05-CCDE-D832-2F3C-B1D6AC182952}"/>
                </a:ext>
              </a:extLst>
            </p:cNvPr>
            <p:cNvSpPr txBox="1"/>
            <p:nvPr/>
          </p:nvSpPr>
          <p:spPr>
            <a:xfrm>
              <a:off x="7788735" y="3244334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Merge</a:t>
              </a:r>
              <a:endParaRPr lang="ko-KR" altLang="en-US" dirty="0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6B85A136-E1FA-3806-B0B4-627B4167C42E}"/>
                </a:ext>
              </a:extLst>
            </p:cNvPr>
            <p:cNvSpPr/>
            <p:nvPr/>
          </p:nvSpPr>
          <p:spPr>
            <a:xfrm rot="1440000">
              <a:off x="7415777" y="2056143"/>
              <a:ext cx="1520586" cy="491280"/>
            </a:xfrm>
            <a:prstGeom prst="rightArrow">
              <a:avLst>
                <a:gd name="adj1" fmla="val 43047"/>
                <a:gd name="adj2" fmla="val 78354"/>
              </a:avLst>
            </a:prstGeom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AFCC4427-2F3E-7B88-F65F-0B99AE671867}"/>
                </a:ext>
              </a:extLst>
            </p:cNvPr>
            <p:cNvSpPr/>
            <p:nvPr/>
          </p:nvSpPr>
          <p:spPr>
            <a:xfrm rot="20160000">
              <a:off x="7433794" y="4387730"/>
              <a:ext cx="1520586" cy="491280"/>
            </a:xfrm>
            <a:prstGeom prst="rightArrow">
              <a:avLst>
                <a:gd name="adj1" fmla="val 43047"/>
                <a:gd name="adj2" fmla="val 78354"/>
              </a:avLst>
            </a:prstGeom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C251E2-155A-101F-3948-879D847B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953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0F7A3A2-3F21-D618-9E55-8B729079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9" y="1486965"/>
            <a:ext cx="5291705" cy="46899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F676A6-BF32-6129-DF0D-8CFF527C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Posterization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C6417-C4F4-7683-6FB5-1527B9536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C8A2600-1D24-D190-3D54-D15C6B9BCB86}"/>
              </a:ext>
            </a:extLst>
          </p:cNvPr>
          <p:cNvSpPr txBox="1">
            <a:spLocks/>
          </p:cNvSpPr>
          <p:nvPr/>
        </p:nvSpPr>
        <p:spPr>
          <a:xfrm>
            <a:off x="728828" y="1611985"/>
            <a:ext cx="5039512" cy="1090639"/>
          </a:xfrm>
          <a:prstGeom prst="rect">
            <a:avLst/>
          </a:prstGeo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144000" tIns="108000" rIns="144000" bIns="108000" rtlCol="0" anchor="ctr">
            <a:norm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None/>
              <a:defRPr lang="ko-KR" alt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  <a:lvl2pPr marL="360000" indent="-18000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540000" indent="-14400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720000" indent="-10800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900000" indent="-10800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7ED7D9-C812-5A27-D583-15DE94F26560}"/>
                  </a:ext>
                </a:extLst>
              </p:cNvPr>
              <p:cNvSpPr txBox="1"/>
              <p:nvPr/>
            </p:nvSpPr>
            <p:spPr>
              <a:xfrm>
                <a:off x="2169735" y="3154908"/>
                <a:ext cx="2155596" cy="5336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⌊"/>
                              <m:endChr m:val="⌋"/>
                              <m:ctrlPr>
                                <a:rPr lang="pt-BR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7ED7D9-C812-5A27-D583-15DE94F26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735" y="3154908"/>
                <a:ext cx="2155596" cy="533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47EF2A97-5DDE-8E6D-A9C7-57DF138D588B}"/>
              </a:ext>
            </a:extLst>
          </p:cNvPr>
          <p:cNvSpPr txBox="1"/>
          <p:nvPr/>
        </p:nvSpPr>
        <p:spPr>
          <a:xfrm>
            <a:off x="2845821" y="4129948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Levels = 5</a:t>
            </a:r>
            <a:endParaRPr lang="ko-KR" altLang="en-US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0A3DFC-E51C-7194-9795-F11A26E1348E}"/>
              </a:ext>
            </a:extLst>
          </p:cNvPr>
          <p:cNvSpPr txBox="1"/>
          <p:nvPr/>
        </p:nvSpPr>
        <p:spPr>
          <a:xfrm>
            <a:off x="818897" y="4135895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CE4DA4C-7CE6-8BA9-4224-1AE4E2A6082D}"/>
              </a:ext>
            </a:extLst>
          </p:cNvPr>
          <p:cNvSpPr txBox="1"/>
          <p:nvPr/>
        </p:nvSpPr>
        <p:spPr>
          <a:xfrm>
            <a:off x="5409751" y="4129948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EBEBDD4-40A7-A61F-85D3-56B30BFECB06}"/>
              </a:ext>
            </a:extLst>
          </p:cNvPr>
          <p:cNvSpPr/>
          <p:nvPr/>
        </p:nvSpPr>
        <p:spPr>
          <a:xfrm>
            <a:off x="952107" y="4435056"/>
            <a:ext cx="4590854" cy="4325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1080000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4B7603B-99B5-A9EF-49D2-EE103DD39C76}"/>
              </a:ext>
            </a:extLst>
          </p:cNvPr>
          <p:cNvSpPr/>
          <p:nvPr/>
        </p:nvSpPr>
        <p:spPr>
          <a:xfrm>
            <a:off x="952644" y="5307877"/>
            <a:ext cx="918093" cy="439306"/>
          </a:xfrm>
          <a:prstGeom prst="rect">
            <a:avLst/>
          </a:prstGeom>
          <a:solidFill>
            <a:srgbClr val="5B0FB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0.1</a:t>
            </a:r>
            <a:endParaRPr lang="ko-KR" altLang="en-US" sz="14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C11E8AC-3406-816E-DB85-74458E9D2C0B}"/>
              </a:ext>
            </a:extLst>
          </p:cNvPr>
          <p:cNvSpPr/>
          <p:nvPr/>
        </p:nvSpPr>
        <p:spPr>
          <a:xfrm>
            <a:off x="1870584" y="5307877"/>
            <a:ext cx="918093" cy="439306"/>
          </a:xfrm>
          <a:prstGeom prst="rect">
            <a:avLst/>
          </a:prstGeom>
          <a:solidFill>
            <a:srgbClr val="981AB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0.3</a:t>
            </a:r>
            <a:endParaRPr lang="ko-KR" altLang="en-US" sz="1400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99752DC-CA7F-D1F8-4FAA-F5FC34FA7669}"/>
              </a:ext>
            </a:extLst>
          </p:cNvPr>
          <p:cNvSpPr/>
          <p:nvPr/>
        </p:nvSpPr>
        <p:spPr>
          <a:xfrm>
            <a:off x="2788524" y="5307877"/>
            <a:ext cx="918093" cy="439306"/>
          </a:xfrm>
          <a:prstGeom prst="rect">
            <a:avLst/>
          </a:prstGeom>
          <a:solidFill>
            <a:srgbClr val="D425B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0.5</a:t>
            </a:r>
            <a:endParaRPr lang="ko-KR" altLang="en-US" sz="1400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5CB96CA-4E7D-6D8A-F1F7-16A70559BD55}"/>
              </a:ext>
            </a:extLst>
          </p:cNvPr>
          <p:cNvSpPr/>
          <p:nvPr/>
        </p:nvSpPr>
        <p:spPr>
          <a:xfrm>
            <a:off x="3706464" y="5307877"/>
            <a:ext cx="918093" cy="439306"/>
          </a:xfrm>
          <a:prstGeom prst="rect">
            <a:avLst/>
          </a:prstGeom>
          <a:solidFill>
            <a:srgbClr val="DB3F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0.7</a:t>
            </a:r>
            <a:endParaRPr lang="ko-KR" altLang="en-US" sz="1400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DBF27CC-4F96-FC37-5CA0-A5382593D5B2}"/>
              </a:ext>
            </a:extLst>
          </p:cNvPr>
          <p:cNvSpPr/>
          <p:nvPr/>
        </p:nvSpPr>
        <p:spPr>
          <a:xfrm>
            <a:off x="4623344" y="5307877"/>
            <a:ext cx="921080" cy="439306"/>
          </a:xfrm>
          <a:prstGeom prst="rect">
            <a:avLst/>
          </a:prstGeom>
          <a:solidFill>
            <a:srgbClr val="E259C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0.9</a:t>
            </a:r>
            <a:endParaRPr lang="ko-KR" altLang="en-US" sz="14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DA7258-AB94-0E11-0384-5F14AA5D24FD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1411651" y="4702555"/>
            <a:ext cx="40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567BD43-E9F3-B844-FEE7-FF7144504083}"/>
              </a:ext>
            </a:extLst>
          </p:cNvPr>
          <p:cNvCxnSpPr>
            <a:cxnSpLocks/>
            <a:endCxn id="118" idx="0"/>
          </p:cNvCxnSpPr>
          <p:nvPr/>
        </p:nvCxnSpPr>
        <p:spPr>
          <a:xfrm flipH="1">
            <a:off x="5083884" y="4702555"/>
            <a:ext cx="2036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DAAE6F0-5C12-5A96-E4FE-0AD503FDA1F2}"/>
              </a:ext>
            </a:extLst>
          </p:cNvPr>
          <p:cNvCxnSpPr>
            <a:cxnSpLocks/>
            <a:endCxn id="115" idx="0"/>
          </p:cNvCxnSpPr>
          <p:nvPr/>
        </p:nvCxnSpPr>
        <p:spPr>
          <a:xfrm flipH="1">
            <a:off x="2329631" y="4702555"/>
            <a:ext cx="587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64A470C-23B7-B585-7263-DFBBE5DAF6A5}"/>
              </a:ext>
            </a:extLst>
          </p:cNvPr>
          <p:cNvCxnSpPr>
            <a:cxnSpLocks/>
            <a:endCxn id="116" idx="0"/>
          </p:cNvCxnSpPr>
          <p:nvPr/>
        </p:nvCxnSpPr>
        <p:spPr>
          <a:xfrm flipH="1">
            <a:off x="3247571" y="4702555"/>
            <a:ext cx="1214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25AAC81B-2A5D-99F5-54BC-35F7C7737DC9}"/>
              </a:ext>
            </a:extLst>
          </p:cNvPr>
          <p:cNvCxnSpPr>
            <a:cxnSpLocks/>
            <a:endCxn id="117" idx="0"/>
          </p:cNvCxnSpPr>
          <p:nvPr/>
        </p:nvCxnSpPr>
        <p:spPr>
          <a:xfrm flipH="1">
            <a:off x="4165511" y="4702555"/>
            <a:ext cx="1841" cy="60532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6DD43BDB-BFC5-1A1F-04EE-F50423343719}"/>
              </a:ext>
            </a:extLst>
          </p:cNvPr>
          <p:cNvCxnSpPr>
            <a:cxnSpLocks/>
          </p:cNvCxnSpPr>
          <p:nvPr/>
        </p:nvCxnSpPr>
        <p:spPr>
          <a:xfrm>
            <a:off x="1874642" y="4440013"/>
            <a:ext cx="0" cy="4276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8E9DB444-2D48-4387-5EBA-5E4432F866CB}"/>
              </a:ext>
            </a:extLst>
          </p:cNvPr>
          <p:cNvCxnSpPr>
            <a:cxnSpLocks/>
          </p:cNvCxnSpPr>
          <p:nvPr/>
        </p:nvCxnSpPr>
        <p:spPr>
          <a:xfrm>
            <a:off x="2791722" y="4440013"/>
            <a:ext cx="0" cy="4276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8E3AFB51-B4DB-D913-0EB3-F2D6FCDF75F4}"/>
              </a:ext>
            </a:extLst>
          </p:cNvPr>
          <p:cNvCxnSpPr>
            <a:cxnSpLocks/>
          </p:cNvCxnSpPr>
          <p:nvPr/>
        </p:nvCxnSpPr>
        <p:spPr>
          <a:xfrm>
            <a:off x="3708802" y="4440013"/>
            <a:ext cx="0" cy="4276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2AFA2EF-DA77-EEAE-C9FB-B49024A1EAAB}"/>
              </a:ext>
            </a:extLst>
          </p:cNvPr>
          <p:cNvCxnSpPr>
            <a:cxnSpLocks/>
          </p:cNvCxnSpPr>
          <p:nvPr/>
        </p:nvCxnSpPr>
        <p:spPr>
          <a:xfrm>
            <a:off x="4625882" y="4440013"/>
            <a:ext cx="0" cy="4276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FA4AAE-FAAF-EAAC-8912-8E256F3E9C04}"/>
              </a:ext>
            </a:extLst>
          </p:cNvPr>
          <p:cNvSpPr/>
          <p:nvPr/>
        </p:nvSpPr>
        <p:spPr>
          <a:xfrm>
            <a:off x="5246723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0FFFD6-04D7-60A4-EF36-7D52A4B4DDF3}"/>
              </a:ext>
            </a:extLst>
          </p:cNvPr>
          <p:cNvGrpSpPr/>
          <p:nvPr/>
        </p:nvGrpSpPr>
        <p:grpSpPr>
          <a:xfrm>
            <a:off x="6297105" y="1486966"/>
            <a:ext cx="5291705" cy="4689994"/>
            <a:chOff x="6297105" y="1486966"/>
            <a:chExt cx="5291705" cy="4689994"/>
          </a:xfrm>
        </p:grpSpPr>
        <p:sp>
          <p:nvSpPr>
            <p:cNvPr id="15" name="Rounded Rectangle 2">
              <a:extLst>
                <a:ext uri="{FF2B5EF4-FFF2-40B4-BE49-F238E27FC236}">
                  <a16:creationId xmlns:a16="http://schemas.microsoft.com/office/drawing/2014/main" id="{867C79BF-891D-E4F9-44A4-B51A7F3A6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97105" y="1486966"/>
              <a:ext cx="5291705" cy="4689994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16" name="텍스트 개체 틀 2">
              <a:extLst>
                <a:ext uri="{FF2B5EF4-FFF2-40B4-BE49-F238E27FC236}">
                  <a16:creationId xmlns:a16="http://schemas.microsoft.com/office/drawing/2014/main" id="{ADB50B4A-B6F6-98CB-9731-8C0F7463A252}"/>
                </a:ext>
              </a:extLst>
            </p:cNvPr>
            <p:cNvSpPr txBox="1">
              <a:spLocks/>
            </p:cNvSpPr>
            <p:nvPr/>
          </p:nvSpPr>
          <p:spPr>
            <a:xfrm>
              <a:off x="6423660" y="1611985"/>
              <a:ext cx="5039511" cy="1090639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lIns="144000" tIns="108000" rIns="144000" bIns="108000" rtlCol="0" anchor="ctr">
              <a:normAutofit/>
            </a:bodyPr>
            <a:lstStyle>
              <a:lvl1pPr indent="0">
                <a:lnSpc>
                  <a:spcPct val="110000"/>
                </a:lnSpc>
                <a:spcBef>
                  <a:spcPts val="0"/>
                </a:spcBef>
                <a:buClr>
                  <a:schemeClr val="accent5"/>
                </a:buClr>
                <a:buFont typeface="Wingdings" panose="05000000000000000000" pitchFamily="2" charset="2"/>
                <a:buNone/>
                <a:defRPr lang="ko-KR" alt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defRPr>
              </a:lvl1pPr>
              <a:lvl2pPr marL="360000" indent="-180000">
                <a:lnSpc>
                  <a:spcPct val="15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Char char="•"/>
                <a:defRPr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540000" indent="-144000">
                <a:lnSpc>
                  <a:spcPct val="15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Char char="•"/>
                <a:defRPr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720000" indent="-108000">
                <a:lnSpc>
                  <a:spcPct val="15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Char char="•"/>
                <a:defRPr sz="11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900000" indent="-108000">
                <a:lnSpc>
                  <a:spcPct val="150000"/>
                </a:lnSpc>
                <a:spcBef>
                  <a:spcPts val="500"/>
                </a:spcBef>
                <a:buClr>
                  <a:schemeClr val="accent5"/>
                </a:buClr>
                <a:buFont typeface="Arial" panose="020B0604020202020204" pitchFamily="34" charset="0"/>
                <a:buChar char="•"/>
                <a:defRPr sz="11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float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Posterize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float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offset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levels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2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MathF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Floor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offset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levels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levels</a:t>
              </a:r>
              <a:r>
                <a:rPr lang="en-US" altLang="ko-KR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ED79227-D089-86A9-D5B7-50FC6A998DB9}"/>
                    </a:ext>
                  </a:extLst>
                </p:cNvPr>
                <p:cNvSpPr txBox="1"/>
                <p:nvPr/>
              </p:nvSpPr>
              <p:spPr>
                <a:xfrm>
                  <a:off x="8122761" y="3149450"/>
                  <a:ext cx="1640391" cy="533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⌊"/>
                                <m:endChr m:val="⌋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ED79227-D089-86A9-D5B7-50FC6A998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2761" y="3149450"/>
                  <a:ext cx="1640391" cy="5336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E33CF35-462D-DF97-0DA4-2C5438654BD5}"/>
                </a:ext>
              </a:extLst>
            </p:cNvPr>
            <p:cNvSpPr txBox="1"/>
            <p:nvPr/>
          </p:nvSpPr>
          <p:spPr>
            <a:xfrm>
              <a:off x="8542753" y="4129948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5</a:t>
              </a:r>
              <a:endParaRPr lang="ko-KR" altLang="en-US" sz="105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0314DC4-3F15-4C41-2B9B-97E79DF537AB}"/>
                </a:ext>
              </a:extLst>
            </p:cNvPr>
            <p:cNvSpPr txBox="1"/>
            <p:nvPr/>
          </p:nvSpPr>
          <p:spPr>
            <a:xfrm>
              <a:off x="6515829" y="4135895"/>
              <a:ext cx="2664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421C93-5EE4-C805-D751-D9799FCF6A5F}"/>
                </a:ext>
              </a:extLst>
            </p:cNvPr>
            <p:cNvSpPr txBox="1"/>
            <p:nvPr/>
          </p:nvSpPr>
          <p:spPr>
            <a:xfrm>
              <a:off x="11106683" y="4129948"/>
              <a:ext cx="2664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C5C561-45D3-34EE-E95D-F42E55CD5CC6}"/>
                </a:ext>
              </a:extLst>
            </p:cNvPr>
            <p:cNvSpPr/>
            <p:nvPr/>
          </p:nvSpPr>
          <p:spPr>
            <a:xfrm>
              <a:off x="6649039" y="4435056"/>
              <a:ext cx="4590854" cy="432599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0E5E97D-565D-2532-1E38-8F3AB8F10DE2}"/>
                </a:ext>
              </a:extLst>
            </p:cNvPr>
            <p:cNvSpPr/>
            <p:nvPr/>
          </p:nvSpPr>
          <p:spPr>
            <a:xfrm>
              <a:off x="6649576" y="5307877"/>
              <a:ext cx="918093" cy="439306"/>
            </a:xfrm>
            <a:prstGeom prst="rect">
              <a:avLst/>
            </a:prstGeom>
            <a:solidFill>
              <a:srgbClr val="3D0A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</a:t>
              </a:r>
              <a:endParaRPr lang="ko-KR" altLang="en-US" sz="1400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F1343-FAF6-A654-EEB5-C4765F62276F}"/>
                </a:ext>
              </a:extLst>
            </p:cNvPr>
            <p:cNvSpPr/>
            <p:nvPr/>
          </p:nvSpPr>
          <p:spPr>
            <a:xfrm>
              <a:off x="7567516" y="5307877"/>
              <a:ext cx="918093" cy="439306"/>
            </a:xfrm>
            <a:prstGeom prst="rect">
              <a:avLst/>
            </a:prstGeom>
            <a:solidFill>
              <a:srgbClr val="7A15B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0.2</a:t>
              </a:r>
              <a:endParaRPr lang="ko-KR" altLang="en-US" sz="1400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B10DE-35EC-BE15-1ADD-779753EDA478}"/>
                </a:ext>
              </a:extLst>
            </p:cNvPr>
            <p:cNvSpPr/>
            <p:nvPr/>
          </p:nvSpPr>
          <p:spPr>
            <a:xfrm>
              <a:off x="8485456" y="5307877"/>
              <a:ext cx="918093" cy="439306"/>
            </a:xfrm>
            <a:prstGeom prst="rect">
              <a:avLst/>
            </a:prstGeom>
            <a:solidFill>
              <a:srgbClr val="B71FB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0.4</a:t>
              </a:r>
              <a:endParaRPr lang="ko-KR" altLang="en-US" sz="1400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06426E8-98FD-659F-7F97-2D925D09097A}"/>
                </a:ext>
              </a:extLst>
            </p:cNvPr>
            <p:cNvSpPr/>
            <p:nvPr/>
          </p:nvSpPr>
          <p:spPr>
            <a:xfrm>
              <a:off x="9403396" y="5307877"/>
              <a:ext cx="918093" cy="439306"/>
            </a:xfrm>
            <a:prstGeom prst="rect">
              <a:avLst/>
            </a:prstGeom>
            <a:solidFill>
              <a:srgbClr val="D832B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0.6</a:t>
              </a:r>
              <a:endParaRPr lang="ko-KR" altLang="en-US" sz="1400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959E1E4-6AEE-0E21-9E1F-214AA98C8AE1}"/>
                </a:ext>
              </a:extLst>
            </p:cNvPr>
            <p:cNvSpPr/>
            <p:nvPr/>
          </p:nvSpPr>
          <p:spPr>
            <a:xfrm>
              <a:off x="10317360" y="5307877"/>
              <a:ext cx="923996" cy="439306"/>
            </a:xfrm>
            <a:prstGeom prst="rect">
              <a:avLst/>
            </a:prstGeom>
            <a:solidFill>
              <a:srgbClr val="DE4CC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0.8</a:t>
              </a:r>
              <a:endParaRPr lang="ko-KR" altLang="en-US" sz="1400" dirty="0"/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E1F673D0-5088-DC5A-986E-7CC5E1FA88EA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6649039" y="4702555"/>
              <a:ext cx="459584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7E94D6B-CFAC-A521-B084-DEEEA14B649A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>
              <a:off x="10323308" y="4702555"/>
              <a:ext cx="456050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FA2F553F-93CE-0535-D88D-807B9A24951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7567606" y="4702555"/>
              <a:ext cx="458957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428E005E-D12D-F4B1-D8A2-3A18C5828291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>
              <a:off x="8486173" y="4702555"/>
              <a:ext cx="458330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5A651D9E-0128-FB07-110E-0CB07FEF2041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>
              <a:off x="9404740" y="4702555"/>
              <a:ext cx="457703" cy="60532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1728A160-B3A3-9BF1-023B-18DD3D439B89}"/>
                </a:ext>
              </a:extLst>
            </p:cNvPr>
            <p:cNvCxnSpPr>
              <a:cxnSpLocks/>
            </p:cNvCxnSpPr>
            <p:nvPr/>
          </p:nvCxnSpPr>
          <p:spPr>
            <a:xfrm>
              <a:off x="7566119" y="4440013"/>
              <a:ext cx="0" cy="42764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11994223-0C31-EFEC-B67A-F01D7890AF5F}"/>
                </a:ext>
              </a:extLst>
            </p:cNvPr>
            <p:cNvCxnSpPr>
              <a:cxnSpLocks/>
            </p:cNvCxnSpPr>
            <p:nvPr/>
          </p:nvCxnSpPr>
          <p:spPr>
            <a:xfrm>
              <a:off x="8483199" y="4440013"/>
              <a:ext cx="0" cy="42764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74B64F6-F79C-F5D4-BA92-3F9239A61383}"/>
                </a:ext>
              </a:extLst>
            </p:cNvPr>
            <p:cNvCxnSpPr>
              <a:cxnSpLocks/>
            </p:cNvCxnSpPr>
            <p:nvPr/>
          </p:nvCxnSpPr>
          <p:spPr>
            <a:xfrm>
              <a:off x="9400279" y="4440013"/>
              <a:ext cx="0" cy="42764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E00E6F17-89D6-B2B9-2411-091A7FF77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317359" y="4440013"/>
              <a:ext cx="0" cy="42764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F7D477-AA77-F47E-5B7A-CBFF66084DDF}"/>
                </a:ext>
              </a:extLst>
            </p:cNvPr>
            <p:cNvSpPr/>
            <p:nvPr/>
          </p:nvSpPr>
          <p:spPr>
            <a:xfrm>
              <a:off x="10941554" y="1611985"/>
              <a:ext cx="521617" cy="28924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buClr>
                  <a:schemeClr val="accent5"/>
                </a:buClr>
              </a:pPr>
              <a:r>
                <a:rPr lang="en-US" altLang="ko-KR" sz="1200" dirty="0"/>
                <a:t>C#</a:t>
              </a:r>
              <a:endParaRPr lang="ko-KR" altLang="en-US" sz="1200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DD06E0DB-C21F-89F5-B44C-FD457F7643A0}"/>
              </a:ext>
            </a:extLst>
          </p:cNvPr>
          <p:cNvSpPr txBox="1"/>
          <p:nvPr/>
        </p:nvSpPr>
        <p:spPr>
          <a:xfrm>
            <a:off x="7524661" y="2977746"/>
            <a:ext cx="10038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6000" dirty="0">
                <a:solidFill>
                  <a:srgbClr val="92D050"/>
                </a:solidFill>
              </a:rPr>
              <a:t> </a:t>
            </a:r>
            <a:endParaRPr lang="ko-KR" altLang="en-US" sz="6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33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3DEE-60A0-609A-B667-805D97BA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6B649DAF-5C8F-4BBC-3DA3-0C2BE4060D40}"/>
              </a:ext>
            </a:extLst>
          </p:cNvPr>
          <p:cNvGrpSpPr/>
          <p:nvPr/>
        </p:nvGrpSpPr>
        <p:grpSpPr>
          <a:xfrm>
            <a:off x="603190" y="1486967"/>
            <a:ext cx="10985620" cy="4689996"/>
            <a:chOff x="603190" y="1486967"/>
            <a:chExt cx="10985620" cy="468999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593E9BF-065E-794D-571E-61E94FB95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0" y="1486967"/>
              <a:ext cx="10985620" cy="468999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02FE94-B038-79A5-E9C7-8A4065F571F0}"/>
                </a:ext>
              </a:extLst>
            </p:cNvPr>
            <p:cNvSpPr/>
            <p:nvPr/>
          </p:nvSpPr>
          <p:spPr>
            <a:xfrm>
              <a:off x="739367" y="1622919"/>
              <a:ext cx="10165834" cy="44180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82" name="그림 1081" descr="마젠타, 보라색, 다채로움, 바이올렛색이(가) 표시된 사진&#10;&#10;자동 생성된 설명">
            <a:extLst>
              <a:ext uri="{FF2B5EF4-FFF2-40B4-BE49-F238E27FC236}">
                <a16:creationId xmlns:a16="http://schemas.microsoft.com/office/drawing/2014/main" id="{6461F6EE-9DE4-9102-CA8D-D82F8E3DC1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65" y="1621208"/>
            <a:ext cx="10177502" cy="44180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27C422-A59A-67AC-0D63-FEEEB980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Posterization </a:t>
            </a:r>
            <a:r>
              <a:rPr lang="ko-KR" altLang="en-US" dirty="0"/>
              <a:t>예시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8D3D1-93A6-6764-CD4A-BE9BEA56F35E}"/>
              </a:ext>
            </a:extLst>
          </p:cNvPr>
          <p:cNvSpPr/>
          <p:nvPr/>
        </p:nvSpPr>
        <p:spPr>
          <a:xfrm>
            <a:off x="11289671" y="1622919"/>
            <a:ext cx="162962" cy="4418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0DC89-6119-BE36-988F-88287BDC1D90}"/>
              </a:ext>
            </a:extLst>
          </p:cNvPr>
          <p:cNvSpPr txBox="1"/>
          <p:nvPr/>
        </p:nvSpPr>
        <p:spPr>
          <a:xfrm>
            <a:off x="10905201" y="149211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100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FC45D-D3A1-DC8A-7793-29B0E532C710}"/>
              </a:ext>
            </a:extLst>
          </p:cNvPr>
          <p:cNvSpPr txBox="1"/>
          <p:nvPr/>
        </p:nvSpPr>
        <p:spPr>
          <a:xfrm>
            <a:off x="11078325" y="5914052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B62C8AA-1DC7-6149-F8E5-DC3A70A9B468}"/>
              </a:ext>
            </a:extLst>
          </p:cNvPr>
          <p:cNvSpPr txBox="1"/>
          <p:nvPr/>
        </p:nvSpPr>
        <p:spPr>
          <a:xfrm>
            <a:off x="10996573" y="547262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</a:t>
            </a:r>
            <a:endParaRPr lang="ko-KR" altLang="en-US" sz="105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8E98DA5-177E-E2A8-CA93-6DED078BC65D}"/>
              </a:ext>
            </a:extLst>
          </p:cNvPr>
          <p:cNvSpPr txBox="1"/>
          <p:nvPr/>
        </p:nvSpPr>
        <p:spPr>
          <a:xfrm>
            <a:off x="10996573" y="41483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</a:t>
            </a:r>
            <a:endParaRPr lang="ko-KR" altLang="en-US" sz="1050" dirty="0"/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D848EA7C-59E7-EB08-5094-323035A73B42}"/>
              </a:ext>
            </a:extLst>
          </p:cNvPr>
          <p:cNvCxnSpPr>
            <a:cxnSpLocks/>
          </p:cNvCxnSpPr>
          <p:nvPr/>
        </p:nvCxnSpPr>
        <p:spPr>
          <a:xfrm>
            <a:off x="11263647" y="1621208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F506AA77-64C8-5053-6230-F7224BB9CC4C}"/>
              </a:ext>
            </a:extLst>
          </p:cNvPr>
          <p:cNvCxnSpPr>
            <a:cxnSpLocks/>
          </p:cNvCxnSpPr>
          <p:nvPr/>
        </p:nvCxnSpPr>
        <p:spPr>
          <a:xfrm>
            <a:off x="11263647" y="603929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091E9A7A-0C67-AB36-1FE4-35230FD0572E}"/>
              </a:ext>
            </a:extLst>
          </p:cNvPr>
          <p:cNvCxnSpPr>
            <a:cxnSpLocks/>
          </p:cNvCxnSpPr>
          <p:nvPr/>
        </p:nvCxnSpPr>
        <p:spPr>
          <a:xfrm>
            <a:off x="11263647" y="4272062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33666BD8-9F03-1922-73F1-CBFC74286788}"/>
              </a:ext>
            </a:extLst>
          </p:cNvPr>
          <p:cNvCxnSpPr>
            <a:cxnSpLocks/>
          </p:cNvCxnSpPr>
          <p:nvPr/>
        </p:nvCxnSpPr>
        <p:spPr>
          <a:xfrm>
            <a:off x="11263647" y="559748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256BAEF2-E07D-4B4E-4F36-A389E08A15AF}"/>
              </a:ext>
            </a:extLst>
          </p:cNvPr>
          <p:cNvGrpSpPr/>
          <p:nvPr/>
        </p:nvGrpSpPr>
        <p:grpSpPr>
          <a:xfrm>
            <a:off x="10890013" y="1130096"/>
            <a:ext cx="748082" cy="253916"/>
            <a:chOff x="10890013" y="1130096"/>
            <a:chExt cx="748082" cy="253916"/>
          </a:xfrm>
        </p:grpSpPr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02B94D8E-E4F8-73BF-4F55-EFD9516CC902}"/>
                </a:ext>
              </a:extLst>
            </p:cNvPr>
            <p:cNvSpPr/>
            <p:nvPr/>
          </p:nvSpPr>
          <p:spPr>
            <a:xfrm>
              <a:off x="10890013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B20DE455-267D-0BAB-938A-DFCEEF119A85}"/>
                </a:ext>
              </a:extLst>
            </p:cNvPr>
            <p:cNvSpPr txBox="1"/>
            <p:nvPr/>
          </p:nvSpPr>
          <p:spPr>
            <a:xfrm>
              <a:off x="10996573" y="1130096"/>
              <a:ext cx="6415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Sample</a:t>
              </a:r>
              <a:endParaRPr lang="ko-KR" altLang="en-US" sz="1050" dirty="0"/>
            </a:p>
          </p:txBody>
        </p:sp>
      </p:grpSp>
      <p:pic>
        <p:nvPicPr>
          <p:cNvPr id="6" name="그림 5" descr="다채로움, 보라색, 마젠타, 바이올렛색이(가) 표시된 사진&#10;&#10;자동 생성된 설명">
            <a:extLst>
              <a:ext uri="{FF2B5EF4-FFF2-40B4-BE49-F238E27FC236}">
                <a16:creationId xmlns:a16="http://schemas.microsoft.com/office/drawing/2014/main" id="{DB92CB5E-D673-0C98-03CD-2D58C6203F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83" y="1619496"/>
            <a:ext cx="10177501" cy="4418091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C1DA15E-F66A-A31B-D976-C5482B04BA9C}"/>
              </a:ext>
            </a:extLst>
          </p:cNvPr>
          <p:cNvGrpSpPr/>
          <p:nvPr/>
        </p:nvGrpSpPr>
        <p:grpSpPr>
          <a:xfrm>
            <a:off x="1425185" y="1907668"/>
            <a:ext cx="8410081" cy="4151333"/>
            <a:chOff x="1425185" y="1907668"/>
            <a:chExt cx="8410081" cy="4151333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529D34E-9641-A212-C085-4E9FF83DA3F9}"/>
                </a:ext>
              </a:extLst>
            </p:cNvPr>
            <p:cNvSpPr/>
            <p:nvPr/>
          </p:nvSpPr>
          <p:spPr>
            <a:xfrm>
              <a:off x="1489241" y="2219307"/>
              <a:ext cx="144242" cy="144242"/>
            </a:xfrm>
            <a:prstGeom prst="ellipse">
              <a:avLst/>
            </a:prstGeom>
            <a:solidFill>
              <a:srgbClr val="3A09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44BEB3-269C-E352-E69F-B4ED5352DF77}"/>
                </a:ext>
              </a:extLst>
            </p:cNvPr>
            <p:cNvSpPr/>
            <p:nvPr/>
          </p:nvSpPr>
          <p:spPr>
            <a:xfrm>
              <a:off x="9549206" y="1907668"/>
              <a:ext cx="144242" cy="144242"/>
            </a:xfrm>
            <a:prstGeom prst="ellipse">
              <a:avLst/>
            </a:prstGeom>
            <a:solidFill>
              <a:srgbClr val="E465CC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79E1A00-E083-0096-F797-B74E0AA48FE6}"/>
                </a:ext>
              </a:extLst>
            </p:cNvPr>
            <p:cNvSpPr/>
            <p:nvPr/>
          </p:nvSpPr>
          <p:spPr>
            <a:xfrm>
              <a:off x="4094282" y="4367359"/>
              <a:ext cx="144242" cy="144242"/>
            </a:xfrm>
            <a:prstGeom prst="ellipse">
              <a:avLst/>
            </a:prstGeom>
            <a:solidFill>
              <a:srgbClr val="C21F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D1E2260-64D7-6B8D-945D-B3C865B26578}"/>
                </a:ext>
              </a:extLst>
            </p:cNvPr>
            <p:cNvSpPr/>
            <p:nvPr/>
          </p:nvSpPr>
          <p:spPr>
            <a:xfrm>
              <a:off x="8012304" y="5689526"/>
              <a:ext cx="144242" cy="144242"/>
            </a:xfrm>
            <a:prstGeom prst="ellipse">
              <a:avLst/>
            </a:prstGeom>
            <a:solidFill>
              <a:srgbClr val="720FB0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BED141-68DC-49CE-FDC8-2A8AB126E890}"/>
                </a:ext>
              </a:extLst>
            </p:cNvPr>
            <p:cNvSpPr txBox="1"/>
            <p:nvPr/>
          </p:nvSpPr>
          <p:spPr>
            <a:xfrm>
              <a:off x="1425185" y="2341759"/>
              <a:ext cx="269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2A2644-C127-9AC7-81C8-89101D61E209}"/>
                </a:ext>
              </a:extLst>
            </p:cNvPr>
            <p:cNvSpPr txBox="1"/>
            <p:nvPr/>
          </p:nvSpPr>
          <p:spPr>
            <a:xfrm>
              <a:off x="9395722" y="2029818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E5D77B-1B21-BD68-7464-2D5943733293}"/>
                </a:ext>
              </a:extLst>
            </p:cNvPr>
            <p:cNvSpPr txBox="1"/>
            <p:nvPr/>
          </p:nvSpPr>
          <p:spPr>
            <a:xfrm>
              <a:off x="3992317" y="4490173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5B182D-B0BB-D9A3-5AD5-F5B45884E8DA}"/>
                </a:ext>
              </a:extLst>
            </p:cNvPr>
            <p:cNvSpPr txBox="1"/>
            <p:nvPr/>
          </p:nvSpPr>
          <p:spPr>
            <a:xfrm>
              <a:off x="7910339" y="580508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6BEFC0-F767-03AD-B0F9-1837962F3BA5}"/>
              </a:ext>
            </a:extLst>
          </p:cNvPr>
          <p:cNvGrpSpPr/>
          <p:nvPr/>
        </p:nvGrpSpPr>
        <p:grpSpPr>
          <a:xfrm>
            <a:off x="10996573" y="1941232"/>
            <a:ext cx="458441" cy="3343884"/>
            <a:chOff x="10996573" y="1941232"/>
            <a:chExt cx="458441" cy="33438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70F14E-8D83-D4E7-982C-34B253C484E0}"/>
                </a:ext>
              </a:extLst>
            </p:cNvPr>
            <p:cNvSpPr txBox="1"/>
            <p:nvPr/>
          </p:nvSpPr>
          <p:spPr>
            <a:xfrm>
              <a:off x="10996573" y="370692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50</a:t>
              </a:r>
              <a:endParaRPr lang="ko-KR" alt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71F73-F0FE-5D38-E9F1-CFD302A1CB61}"/>
                </a:ext>
              </a:extLst>
            </p:cNvPr>
            <p:cNvSpPr txBox="1"/>
            <p:nvPr/>
          </p:nvSpPr>
          <p:spPr>
            <a:xfrm>
              <a:off x="10996573" y="282408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70</a:t>
              </a:r>
              <a:endParaRPr lang="ko-KR" altLang="en-US" sz="10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73405F-742D-F010-CA3E-840BAC869943}"/>
                </a:ext>
              </a:extLst>
            </p:cNvPr>
            <p:cNvSpPr txBox="1"/>
            <p:nvPr/>
          </p:nvSpPr>
          <p:spPr>
            <a:xfrm>
              <a:off x="10996573" y="4589776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30</a:t>
              </a:r>
              <a:endParaRPr lang="ko-KR" alt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C15EB5-8F3F-A70F-C05F-BC8D20A3A98A}"/>
                </a:ext>
              </a:extLst>
            </p:cNvPr>
            <p:cNvSpPr txBox="1"/>
            <p:nvPr/>
          </p:nvSpPr>
          <p:spPr>
            <a:xfrm>
              <a:off x="10996573" y="503120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20</a:t>
              </a:r>
              <a:endParaRPr lang="ko-KR" altLang="en-US" sz="10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BEE346-D3E0-A20C-EFA5-F736FF2F4D46}"/>
                </a:ext>
              </a:extLst>
            </p:cNvPr>
            <p:cNvSpPr txBox="1"/>
            <p:nvPr/>
          </p:nvSpPr>
          <p:spPr>
            <a:xfrm>
              <a:off x="10996573" y="3265504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60</a:t>
              </a:r>
              <a:endParaRPr lang="ko-KR" altLang="en-US" sz="105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CD8CF1-95B4-4CC5-6092-535A84C57123}"/>
                </a:ext>
              </a:extLst>
            </p:cNvPr>
            <p:cNvSpPr txBox="1"/>
            <p:nvPr/>
          </p:nvSpPr>
          <p:spPr>
            <a:xfrm>
              <a:off x="10996573" y="2382656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80</a:t>
              </a:r>
              <a:endParaRPr lang="ko-KR" alt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A2EEF2-A6C8-D90A-B744-0A7346900F99}"/>
                </a:ext>
              </a:extLst>
            </p:cNvPr>
            <p:cNvSpPr txBox="1"/>
            <p:nvPr/>
          </p:nvSpPr>
          <p:spPr>
            <a:xfrm>
              <a:off x="10996573" y="1941232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90</a:t>
              </a:r>
              <a:endParaRPr lang="ko-KR" altLang="en-US" sz="1050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3F712B4-1F04-E90E-4626-86765B0BC95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063017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8F37252-BDA5-31BC-43FD-023646AA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504826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819BF80-8FD5-0432-D29B-E0128D362406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946635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865ACC5-AA4B-03F5-EFCD-9B0D9FBBE0EA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338844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0B1D2FF-2E02-1765-E290-180D8725FD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3830253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0A1ED4-C3F5-9F3B-BE85-D7661105A19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4713871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6C0533E-26B8-0E11-0F3B-61FBC706C196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5155680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3DECEAA-3D90-769C-6825-A6795ABFBECD}"/>
              </a:ext>
            </a:extLst>
          </p:cNvPr>
          <p:cNvSpPr txBox="1"/>
          <p:nvPr/>
        </p:nvSpPr>
        <p:spPr>
          <a:xfrm>
            <a:off x="9853760" y="1130096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Levels = 10</a:t>
            </a:r>
            <a:endParaRPr lang="ko-KR" altLang="en-US" sz="105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E1A314-390A-8822-30EE-5E0DC5DF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274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A3E51-4EFE-0B71-9C07-B1EC9ABD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ounded Rectangle 2">
            <a:extLst>
              <a:ext uri="{FF2B5EF4-FFF2-40B4-BE49-F238E27FC236}">
                <a16:creationId xmlns:a16="http://schemas.microsoft.com/office/drawing/2014/main" id="{7FC6A41A-B92A-0BF4-EB7A-6D351C13E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03263" y="1486968"/>
            <a:ext cx="3585547" cy="4689996"/>
          </a:xfrm>
          <a:prstGeom prst="roundRect">
            <a:avLst>
              <a:gd name="adj" fmla="val 2685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508000" dist="152400" dir="2700000" algn="tl" rotWithShape="0">
              <a:srgbClr val="E566CC">
                <a:alpha val="3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ea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E38EE9-D079-754B-A6B6-FCEB0B2C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detection: Sobel </a:t>
            </a:r>
            <a:r>
              <a:rPr lang="ko-KR" altLang="en-US" dirty="0"/>
              <a:t>필터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4FA7A432-D7A3-CB8E-24F6-A3CCF0BF3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경계선</a:t>
            </a:r>
            <a:r>
              <a:rPr lang="en-US" altLang="ko-KR" dirty="0"/>
              <a:t> </a:t>
            </a:r>
            <a:r>
              <a:rPr lang="ko-KR" altLang="en-US" dirty="0"/>
              <a:t>검출 기법 중 하나로</a:t>
            </a:r>
            <a:r>
              <a:rPr lang="en-US" altLang="ko-KR" dirty="0"/>
              <a:t>,</a:t>
            </a:r>
            <a:r>
              <a:rPr lang="ko-KR" altLang="en-US" dirty="0"/>
              <a:t> 가장 단순하고 쉬운 방법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3×3 </a:t>
            </a:r>
            <a:r>
              <a:rPr lang="ko-KR" altLang="en-US" dirty="0"/>
              <a:t>커널로 </a:t>
            </a:r>
            <a:r>
              <a:rPr lang="en-US" altLang="ko-KR" dirty="0"/>
              <a:t>Convolution(</a:t>
            </a:r>
            <a:r>
              <a:rPr lang="ko-KR" altLang="en-US" dirty="0"/>
              <a:t>합성곱</a:t>
            </a:r>
            <a:r>
              <a:rPr lang="en-US" altLang="ko-KR" dirty="0"/>
              <a:t>, </a:t>
            </a:r>
            <a:r>
              <a:rPr lang="ko-KR" altLang="en-US" dirty="0"/>
              <a:t>회선</a:t>
            </a:r>
            <a:r>
              <a:rPr lang="en-US" altLang="ko-KR" dirty="0"/>
              <a:t>) </a:t>
            </a:r>
            <a:r>
              <a:rPr lang="ko-KR" altLang="en-US" dirty="0"/>
              <a:t>후 결합하여 </a:t>
            </a:r>
            <a:r>
              <a:rPr lang="en-US" altLang="ko-KR" dirty="0"/>
              <a:t>Edge </a:t>
            </a:r>
            <a:r>
              <a:rPr lang="ko-KR" altLang="en-US" dirty="0"/>
              <a:t>검출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82096E-DB55-4446-C1FF-20EAC708E7C7}"/>
                  </a:ext>
                </a:extLst>
              </p:cNvPr>
              <p:cNvSpPr txBox="1"/>
              <p:nvPr/>
            </p:nvSpPr>
            <p:spPr>
              <a:xfrm>
                <a:off x="8707117" y="2186760"/>
                <a:ext cx="217783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82096E-DB55-4446-C1FF-20EAC708E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17" y="2186760"/>
                <a:ext cx="2177839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73EA8-A1F7-1B30-C1AA-7AB34948F37D}"/>
                  </a:ext>
                </a:extLst>
              </p:cNvPr>
              <p:cNvSpPr txBox="1"/>
              <p:nvPr/>
            </p:nvSpPr>
            <p:spPr>
              <a:xfrm>
                <a:off x="8530177" y="3550710"/>
                <a:ext cx="253171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73EA8-A1F7-1B30-C1AA-7AB34948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177" y="3550710"/>
                <a:ext cx="2531719" cy="730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3F8DBE-11B8-36E3-79E7-F965710B5385}"/>
                  </a:ext>
                </a:extLst>
              </p:cNvPr>
              <p:cNvSpPr txBox="1"/>
              <p:nvPr/>
            </p:nvSpPr>
            <p:spPr>
              <a:xfrm>
                <a:off x="8953883" y="4912863"/>
                <a:ext cx="168430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3F8DBE-11B8-36E3-79E7-F965710B5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883" y="4912863"/>
                <a:ext cx="1684307" cy="563680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5" name="그래픽 444">
            <a:extLst>
              <a:ext uri="{FF2B5EF4-FFF2-40B4-BE49-F238E27FC236}">
                <a16:creationId xmlns:a16="http://schemas.microsoft.com/office/drawing/2014/main" id="{4184D113-D280-CB11-E901-96100E601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6175" y="2658501"/>
            <a:ext cx="5012430" cy="35184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BA260-93C4-762C-6318-7F876081D2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6871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EF50F-AD97-CC7A-EAAB-35A371FC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ACA66-DC9A-A33F-E27C-DEC109BF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Sobel </a:t>
            </a:r>
            <a:r>
              <a:rPr lang="ko-KR" altLang="en-US" dirty="0"/>
              <a:t>필터 적용 예시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1E8334F3-AE24-4036-71B6-9F3412307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7" y="1836795"/>
            <a:ext cx="5331422" cy="4074478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B0EC1078-D1EC-DF39-251E-B3E372E1E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57388" y="1836794"/>
            <a:ext cx="5331422" cy="4074479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7C7D0C6E-A2C2-7B65-CA5B-66B56853F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113" y="1991346"/>
            <a:ext cx="5040626" cy="378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undefined">
            <a:extLst>
              <a:ext uri="{FF2B5EF4-FFF2-40B4-BE49-F238E27FC236}">
                <a16:creationId xmlns:a16="http://schemas.microsoft.com/office/drawing/2014/main" id="{3B92DA49-CDBE-5D22-F57F-EDD5C770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786" y="1991346"/>
            <a:ext cx="5040628" cy="37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50B8A2-34E9-727E-4189-C5553AFD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6324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7D99C-4194-BBD7-021E-C4EE2E0B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A68FA-C561-585E-2059-A461DBB8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등고선을 위한 </a:t>
            </a:r>
            <a:r>
              <a:rPr lang="en-US" altLang="ko-KR" dirty="0"/>
              <a:t>Sobel</a:t>
            </a:r>
            <a:r>
              <a:rPr lang="ko-KR" altLang="en-US" dirty="0"/>
              <a:t> 필터 개선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88B815F0-CBC8-3FE1-E8DF-151A396A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경계선의 강도는 </a:t>
            </a:r>
            <a:r>
              <a:rPr lang="en-US" altLang="ko-KR" dirty="0"/>
              <a:t>Posterization </a:t>
            </a:r>
            <a:r>
              <a:rPr lang="ko-KR" altLang="en-US" dirty="0"/>
              <a:t>단계 수에 반비례</a:t>
            </a:r>
            <a:endParaRPr lang="en-US" altLang="ko-KR" dirty="0"/>
          </a:p>
          <a:p>
            <a:r>
              <a:rPr lang="ko-KR" altLang="en-US" dirty="0"/>
              <a:t>일정한 강도의 등고선 표시를 위해 보정 필요</a:t>
            </a: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10D3FDB8-FF4C-7FE1-DC8E-F25FA41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03263" y="1486968"/>
            <a:ext cx="3585547" cy="4689996"/>
          </a:xfrm>
          <a:prstGeom prst="roundRect">
            <a:avLst>
              <a:gd name="adj" fmla="val 2685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508000" dist="152400" dir="2700000" algn="tl" rotWithShape="0">
              <a:srgbClr val="E566CC">
                <a:alpha val="3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ea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E9BD4-EA6A-7596-ED68-F20B2EF11CB5}"/>
                  </a:ext>
                </a:extLst>
              </p:cNvPr>
              <p:cNvSpPr txBox="1"/>
              <p:nvPr/>
            </p:nvSpPr>
            <p:spPr>
              <a:xfrm>
                <a:off x="8707117" y="2186760"/>
                <a:ext cx="217783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E9BD4-EA6A-7596-ED68-F20B2EF11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17" y="2186760"/>
                <a:ext cx="2177839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D5982C-8967-738D-34DB-5EA65D7A4010}"/>
                  </a:ext>
                </a:extLst>
              </p:cNvPr>
              <p:cNvSpPr txBox="1"/>
              <p:nvPr/>
            </p:nvSpPr>
            <p:spPr>
              <a:xfrm>
                <a:off x="8530177" y="3550710"/>
                <a:ext cx="2531719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D5982C-8967-738D-34DB-5EA65D7A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177" y="3550710"/>
                <a:ext cx="2531719" cy="730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6D047D-68E4-4F84-D13F-F88772454892}"/>
                  </a:ext>
                </a:extLst>
              </p:cNvPr>
              <p:cNvSpPr txBox="1"/>
              <p:nvPr/>
            </p:nvSpPr>
            <p:spPr>
              <a:xfrm>
                <a:off x="8953883" y="4912863"/>
                <a:ext cx="168430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6D047D-68E4-4F84-D13F-F8877245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883" y="4912863"/>
                <a:ext cx="1684307" cy="563680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341A2-C57C-C4B8-624D-E9CAD35E04BB}"/>
              </a:ext>
            </a:extLst>
          </p:cNvPr>
          <p:cNvGrpSpPr/>
          <p:nvPr/>
        </p:nvGrpSpPr>
        <p:grpSpPr>
          <a:xfrm>
            <a:off x="8040691" y="1530365"/>
            <a:ext cx="3510691" cy="4603203"/>
            <a:chOff x="8040691" y="1530365"/>
            <a:chExt cx="3510691" cy="460320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43109BA-331D-A0A0-08DB-278BE6E90E7A}"/>
                </a:ext>
              </a:extLst>
            </p:cNvPr>
            <p:cNvSpPr/>
            <p:nvPr/>
          </p:nvSpPr>
          <p:spPr>
            <a:xfrm>
              <a:off x="8040691" y="1530365"/>
              <a:ext cx="3510691" cy="4603203"/>
            </a:xfrm>
            <a:prstGeom prst="roundRect">
              <a:avLst>
                <a:gd name="adj" fmla="val 224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A5729B0-C140-1A13-586E-E01AA11E795B}"/>
                    </a:ext>
                  </a:extLst>
                </p:cNvPr>
                <p:cNvSpPr txBox="1"/>
                <p:nvPr/>
              </p:nvSpPr>
              <p:spPr>
                <a:xfrm>
                  <a:off x="8510720" y="2186760"/>
                  <a:ext cx="257378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A5729B0-C140-1A13-586E-E01AA11E7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20" y="2186760"/>
                  <a:ext cx="2573782" cy="7325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091F772-45BF-D0CF-2134-96BD5829EF88}"/>
                    </a:ext>
                  </a:extLst>
                </p:cNvPr>
                <p:cNvSpPr txBox="1"/>
                <p:nvPr/>
              </p:nvSpPr>
              <p:spPr>
                <a:xfrm>
                  <a:off x="8333781" y="3550710"/>
                  <a:ext cx="2927661" cy="730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ko-KR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091F772-45BF-D0CF-2134-96BD5829E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3781" y="3550710"/>
                  <a:ext cx="2927661" cy="730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DA719CF-643F-1D67-E35C-FC9F908E0D4F}"/>
                    </a:ext>
                  </a:extLst>
                </p:cNvPr>
                <p:cNvSpPr txBox="1"/>
                <p:nvPr/>
              </p:nvSpPr>
              <p:spPr>
                <a:xfrm>
                  <a:off x="8955458" y="4912863"/>
                  <a:ext cx="1684307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DA719CF-643F-1D67-E35C-FC9F908E0D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58" y="4912863"/>
                  <a:ext cx="1684307" cy="563680"/>
                </a:xfrm>
                <a:prstGeom prst="rect">
                  <a:avLst/>
                </a:prstGeom>
                <a:blipFill>
                  <a:blip r:embed="rId7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E530ADA-8BA2-A8DB-AD96-FE9F41DBF561}"/>
                </a:ext>
              </a:extLst>
            </p:cNvPr>
            <p:cNvSpPr/>
            <p:nvPr/>
          </p:nvSpPr>
          <p:spPr>
            <a:xfrm>
              <a:off x="9051637" y="2235199"/>
              <a:ext cx="406400" cy="600365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164F73C-BE85-F9AB-CFC8-FF2692FA7D18}"/>
                </a:ext>
              </a:extLst>
            </p:cNvPr>
            <p:cNvSpPr/>
            <p:nvPr/>
          </p:nvSpPr>
          <p:spPr>
            <a:xfrm>
              <a:off x="8876146" y="3592944"/>
              <a:ext cx="406400" cy="600365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4B758C2-7A9E-5DE1-D1F5-923EF506CE4B}"/>
              </a:ext>
            </a:extLst>
          </p:cNvPr>
          <p:cNvGrpSpPr/>
          <p:nvPr/>
        </p:nvGrpSpPr>
        <p:grpSpPr>
          <a:xfrm>
            <a:off x="503619" y="2782692"/>
            <a:ext cx="2919993" cy="3397129"/>
            <a:chOff x="503619" y="2782692"/>
            <a:chExt cx="2919993" cy="339712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93975A-D426-5D19-1E60-713FCC391791}"/>
                </a:ext>
              </a:extLst>
            </p:cNvPr>
            <p:cNvSpPr/>
            <p:nvPr/>
          </p:nvSpPr>
          <p:spPr>
            <a:xfrm>
              <a:off x="603190" y="305096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F6BC5F-AA6D-452C-1F32-BABDF11B32D7}"/>
                </a:ext>
              </a:extLst>
            </p:cNvPr>
            <p:cNvSpPr txBox="1"/>
            <p:nvPr/>
          </p:nvSpPr>
          <p:spPr>
            <a:xfrm>
              <a:off x="503619" y="2782692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4</a:t>
              </a:r>
              <a:endParaRPr lang="ko-KR" altLang="en-US" sz="105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357B4D-63FB-EB4C-71F5-62CB501383D3}"/>
                </a:ext>
              </a:extLst>
            </p:cNvPr>
            <p:cNvSpPr txBox="1"/>
            <p:nvPr/>
          </p:nvSpPr>
          <p:spPr>
            <a:xfrm>
              <a:off x="2519197" y="2782692"/>
              <a:ext cx="904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1</a:t>
              </a:r>
              <a:endParaRPr lang="ko-KR" altLang="en-US" sz="1050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E17E619-8A4F-D107-FA10-2F1F093C1DB9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1307044" y="2909650"/>
              <a:ext cx="12121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9C8E87-C095-2F94-DAD3-88D20740396C}"/>
                </a:ext>
              </a:extLst>
            </p:cNvPr>
            <p:cNvSpPr/>
            <p:nvPr/>
          </p:nvSpPr>
          <p:spPr>
            <a:xfrm>
              <a:off x="603190" y="427278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A3DB1D-D0B9-2B6E-AD37-725F634C0088}"/>
                </a:ext>
              </a:extLst>
            </p:cNvPr>
            <p:cNvSpPr txBox="1"/>
            <p:nvPr/>
          </p:nvSpPr>
          <p:spPr>
            <a:xfrm>
              <a:off x="503619" y="4004512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8</a:t>
              </a:r>
              <a:endParaRPr lang="ko-KR" altLang="en-US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2E1363-B788-CA14-EAAA-E073D0C65312}"/>
                </a:ext>
              </a:extLst>
            </p:cNvPr>
            <p:cNvSpPr txBox="1"/>
            <p:nvPr/>
          </p:nvSpPr>
          <p:spPr>
            <a:xfrm>
              <a:off x="2397369" y="4004512"/>
              <a:ext cx="10262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0.5</a:t>
              </a:r>
              <a:endParaRPr lang="ko-KR" altLang="en-US" sz="1050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546204E-8711-EE48-B395-232A0C892EF1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>
              <a:off x="1307044" y="4131470"/>
              <a:ext cx="109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30867C2-ECF0-A8F9-08A9-7640AFB50BE7}"/>
                </a:ext>
              </a:extLst>
            </p:cNvPr>
            <p:cNvSpPr/>
            <p:nvPr/>
          </p:nvSpPr>
          <p:spPr>
            <a:xfrm>
              <a:off x="603190" y="549460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F8F3C9-CEEE-C100-F7D5-E3F3A3F43BB5}"/>
                </a:ext>
              </a:extLst>
            </p:cNvPr>
            <p:cNvSpPr txBox="1"/>
            <p:nvPr/>
          </p:nvSpPr>
          <p:spPr>
            <a:xfrm>
              <a:off x="503619" y="5226332"/>
              <a:ext cx="8851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16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F38D26-937F-023C-FDE0-366FC620A016}"/>
                </a:ext>
              </a:extLst>
            </p:cNvPr>
            <p:cNvSpPr txBox="1"/>
            <p:nvPr/>
          </p:nvSpPr>
          <p:spPr>
            <a:xfrm>
              <a:off x="2315615" y="5226332"/>
              <a:ext cx="110799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0.25</a:t>
              </a:r>
              <a:endParaRPr lang="ko-KR" altLang="en-US" sz="105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36D2126-A5C7-9DE7-C9CE-9347DF570859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1388798" y="5353290"/>
              <a:ext cx="9268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B4EC08A-D55A-1A1B-562A-0DE1D4DB093B}"/>
                </a:ext>
              </a:extLst>
            </p:cNvPr>
            <p:cNvCxnSpPr>
              <a:cxnSpLocks/>
            </p:cNvCxnSpPr>
            <p:nvPr/>
          </p:nvCxnSpPr>
          <p:spPr>
            <a:xfrm>
              <a:off x="1284899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9B9C3DD-BE91-F149-01F7-B4A5E0C5A6B1}"/>
                </a:ext>
              </a:extLst>
            </p:cNvPr>
            <p:cNvCxnSpPr>
              <a:cxnSpLocks/>
            </p:cNvCxnSpPr>
            <p:nvPr/>
          </p:nvCxnSpPr>
          <p:spPr>
            <a:xfrm>
              <a:off x="1966608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67ACEDC-C094-D627-C493-580274623304}"/>
                </a:ext>
              </a:extLst>
            </p:cNvPr>
            <p:cNvCxnSpPr>
              <a:cxnSpLocks/>
            </p:cNvCxnSpPr>
            <p:nvPr/>
          </p:nvCxnSpPr>
          <p:spPr>
            <a:xfrm>
              <a:off x="2648317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158F70E8-2535-0C43-EAE0-37FC6C55690E}"/>
                </a:ext>
              </a:extLst>
            </p:cNvPr>
            <p:cNvCxnSpPr>
              <a:cxnSpLocks/>
            </p:cNvCxnSpPr>
            <p:nvPr/>
          </p:nvCxnSpPr>
          <p:spPr>
            <a:xfrm>
              <a:off x="1284900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7819E75-89B1-DF91-3B91-9B88FD5EEC2E}"/>
                </a:ext>
              </a:extLst>
            </p:cNvPr>
            <p:cNvCxnSpPr>
              <a:cxnSpLocks/>
            </p:cNvCxnSpPr>
            <p:nvPr/>
          </p:nvCxnSpPr>
          <p:spPr>
            <a:xfrm>
              <a:off x="1966610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1E36F11-F567-DB8F-0DCF-A6FC8380989A}"/>
                </a:ext>
              </a:extLst>
            </p:cNvPr>
            <p:cNvCxnSpPr>
              <a:cxnSpLocks/>
            </p:cNvCxnSpPr>
            <p:nvPr/>
          </p:nvCxnSpPr>
          <p:spPr>
            <a:xfrm>
              <a:off x="2648320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C7A0C30C-5B8F-73E0-D097-C599D00C89F1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5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69CD182-82C7-5CC8-4A89-18E8AC62CA42}"/>
                </a:ext>
              </a:extLst>
            </p:cNvPr>
            <p:cNvCxnSpPr>
              <a:cxnSpLocks/>
            </p:cNvCxnSpPr>
            <p:nvPr/>
          </p:nvCxnSpPr>
          <p:spPr>
            <a:xfrm>
              <a:off x="1625755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7C2EBFA-E1FC-EE45-968A-89CACA430F54}"/>
                </a:ext>
              </a:extLst>
            </p:cNvPr>
            <p:cNvCxnSpPr>
              <a:cxnSpLocks/>
            </p:cNvCxnSpPr>
            <p:nvPr/>
          </p:nvCxnSpPr>
          <p:spPr>
            <a:xfrm>
              <a:off x="2307465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846610F-1D5A-3A3D-F295-DA609AA2E6AE}"/>
                </a:ext>
              </a:extLst>
            </p:cNvPr>
            <p:cNvCxnSpPr>
              <a:cxnSpLocks/>
            </p:cNvCxnSpPr>
            <p:nvPr/>
          </p:nvCxnSpPr>
          <p:spPr>
            <a:xfrm>
              <a:off x="2989175" y="427278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99F279A-9B05-BD0D-000A-65106DC445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4898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2A336CA-402B-0430-F6E2-53875E0BD5C7}"/>
                </a:ext>
              </a:extLst>
            </p:cNvPr>
            <p:cNvCxnSpPr>
              <a:cxnSpLocks/>
            </p:cNvCxnSpPr>
            <p:nvPr/>
          </p:nvCxnSpPr>
          <p:spPr>
            <a:xfrm>
              <a:off x="1966606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E7DE3AA-3C52-7284-C762-F9BD1964180E}"/>
                </a:ext>
              </a:extLst>
            </p:cNvPr>
            <p:cNvCxnSpPr>
              <a:cxnSpLocks/>
            </p:cNvCxnSpPr>
            <p:nvPr/>
          </p:nvCxnSpPr>
          <p:spPr>
            <a:xfrm>
              <a:off x="2648314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038CA88-56A5-6E8B-C406-DA46CC28853E}"/>
                </a:ext>
              </a:extLst>
            </p:cNvPr>
            <p:cNvCxnSpPr>
              <a:cxnSpLocks/>
            </p:cNvCxnSpPr>
            <p:nvPr/>
          </p:nvCxnSpPr>
          <p:spPr>
            <a:xfrm>
              <a:off x="944044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ECAFC04-A4B0-6C07-DAC0-FB96B11FB17F}"/>
                </a:ext>
              </a:extLst>
            </p:cNvPr>
            <p:cNvCxnSpPr>
              <a:cxnSpLocks/>
            </p:cNvCxnSpPr>
            <p:nvPr/>
          </p:nvCxnSpPr>
          <p:spPr>
            <a:xfrm>
              <a:off x="1625752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4570F5F-1AF8-BE81-EB16-205171DE64DB}"/>
                </a:ext>
              </a:extLst>
            </p:cNvPr>
            <p:cNvCxnSpPr>
              <a:cxnSpLocks/>
            </p:cNvCxnSpPr>
            <p:nvPr/>
          </p:nvCxnSpPr>
          <p:spPr>
            <a:xfrm>
              <a:off x="2307460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ACCC2A8-CBA7-FE2D-A553-41508E7CDE55}"/>
                </a:ext>
              </a:extLst>
            </p:cNvPr>
            <p:cNvCxnSpPr>
              <a:cxnSpLocks/>
            </p:cNvCxnSpPr>
            <p:nvPr/>
          </p:nvCxnSpPr>
          <p:spPr>
            <a:xfrm>
              <a:off x="2989168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9553A4AA-B1E6-2247-4C7F-13744BD2963B}"/>
                </a:ext>
              </a:extLst>
            </p:cNvPr>
            <p:cNvCxnSpPr>
              <a:cxnSpLocks/>
            </p:cNvCxnSpPr>
            <p:nvPr/>
          </p:nvCxnSpPr>
          <p:spPr>
            <a:xfrm>
              <a:off x="773617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05EBC4F5-F364-A72F-6446-F5F41FBBCD4D}"/>
                </a:ext>
              </a:extLst>
            </p:cNvPr>
            <p:cNvCxnSpPr>
              <a:cxnSpLocks/>
            </p:cNvCxnSpPr>
            <p:nvPr/>
          </p:nvCxnSpPr>
          <p:spPr>
            <a:xfrm>
              <a:off x="1455325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F2114CA-6FB9-5030-9410-FC7DF90502E3}"/>
                </a:ext>
              </a:extLst>
            </p:cNvPr>
            <p:cNvCxnSpPr>
              <a:cxnSpLocks/>
            </p:cNvCxnSpPr>
            <p:nvPr/>
          </p:nvCxnSpPr>
          <p:spPr>
            <a:xfrm>
              <a:off x="2137033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6F49CBA-F525-554E-6E00-06A39C0C2C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8741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C3E98935-F818-9ED1-1CD1-9C22F71DF5C2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950304D-AA58-7FE9-281F-9DECE24E5702}"/>
                </a:ext>
              </a:extLst>
            </p:cNvPr>
            <p:cNvCxnSpPr>
              <a:cxnSpLocks/>
            </p:cNvCxnSpPr>
            <p:nvPr/>
          </p:nvCxnSpPr>
          <p:spPr>
            <a:xfrm>
              <a:off x="1796179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223A8EB-C20C-0985-9997-2209563319C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887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39386F0D-4107-EA60-F473-5A1AB9B48766}"/>
                </a:ext>
              </a:extLst>
            </p:cNvPr>
            <p:cNvCxnSpPr>
              <a:cxnSpLocks/>
            </p:cNvCxnSpPr>
            <p:nvPr/>
          </p:nvCxnSpPr>
          <p:spPr>
            <a:xfrm>
              <a:off x="3159595" y="5494607"/>
              <a:ext cx="0" cy="685214"/>
            </a:xfrm>
            <a:prstGeom prst="line">
              <a:avLst/>
            </a:prstGeom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2622EC63-13F6-DE18-6BB4-BB1A0A7CE130}"/>
              </a:ext>
            </a:extLst>
          </p:cNvPr>
          <p:cNvGrpSpPr/>
          <p:nvPr/>
        </p:nvGrpSpPr>
        <p:grpSpPr>
          <a:xfrm>
            <a:off x="3645724" y="2769301"/>
            <a:ext cx="3803503" cy="3410520"/>
            <a:chOff x="3645724" y="2769301"/>
            <a:chExt cx="3803503" cy="3410520"/>
          </a:xfrm>
        </p:grpSpPr>
        <p:sp>
          <p:nvSpPr>
            <p:cNvPr id="43" name="화살표: 줄무늬가 있는 오른쪽 42">
              <a:extLst>
                <a:ext uri="{FF2B5EF4-FFF2-40B4-BE49-F238E27FC236}">
                  <a16:creationId xmlns:a16="http://schemas.microsoft.com/office/drawing/2014/main" id="{FDCB0AF7-72F0-75E0-4777-55D43E7E1230}"/>
                </a:ext>
              </a:extLst>
            </p:cNvPr>
            <p:cNvSpPr/>
            <p:nvPr/>
          </p:nvSpPr>
          <p:spPr>
            <a:xfrm>
              <a:off x="3645724" y="4317666"/>
              <a:ext cx="781072" cy="553531"/>
            </a:xfrm>
            <a:prstGeom prst="stripedRightArrow">
              <a:avLst/>
            </a:prstGeom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FFB2153-7393-AE71-E122-4CF5137EE367}"/>
                </a:ext>
              </a:extLst>
            </p:cNvPr>
            <p:cNvSpPr/>
            <p:nvPr/>
          </p:nvSpPr>
          <p:spPr>
            <a:xfrm>
              <a:off x="4628805" y="305096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8F9EB08-AC09-452C-4EA3-F7CAECA92C35}"/>
                </a:ext>
              </a:extLst>
            </p:cNvPr>
            <p:cNvSpPr txBox="1"/>
            <p:nvPr/>
          </p:nvSpPr>
          <p:spPr>
            <a:xfrm>
              <a:off x="4529234" y="2782692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4</a:t>
              </a:r>
              <a:endParaRPr lang="ko-KR" altLang="en-US" sz="105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84B678E-B09D-9705-509B-53C1A6FBAEE3}"/>
                </a:ext>
              </a:extLst>
            </p:cNvPr>
            <p:cNvSpPr txBox="1"/>
            <p:nvPr/>
          </p:nvSpPr>
          <p:spPr>
            <a:xfrm>
              <a:off x="6544812" y="2782692"/>
              <a:ext cx="904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1</a:t>
              </a:r>
              <a:endParaRPr lang="ko-KR" altLang="en-US" sz="1050" dirty="0"/>
            </a:p>
          </p:txBody>
        </p: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94A54739-631D-5821-4D8F-D45FA57D6932}"/>
                </a:ext>
              </a:extLst>
            </p:cNvPr>
            <p:cNvCxnSpPr>
              <a:stCxn id="133" idx="3"/>
              <a:endCxn id="134" idx="1"/>
            </p:cNvCxnSpPr>
            <p:nvPr/>
          </p:nvCxnSpPr>
          <p:spPr>
            <a:xfrm>
              <a:off x="5332659" y="2909650"/>
              <a:ext cx="12121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B0AC5D5-F8B1-7D77-6AE7-FC7E8A1F0E61}"/>
                </a:ext>
              </a:extLst>
            </p:cNvPr>
            <p:cNvSpPr/>
            <p:nvPr/>
          </p:nvSpPr>
          <p:spPr>
            <a:xfrm>
              <a:off x="4628805" y="427278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1F15285-4983-C0E6-B2BD-8671680C9441}"/>
                </a:ext>
              </a:extLst>
            </p:cNvPr>
            <p:cNvSpPr txBox="1"/>
            <p:nvPr/>
          </p:nvSpPr>
          <p:spPr>
            <a:xfrm>
              <a:off x="4529234" y="4004512"/>
              <a:ext cx="8034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8</a:t>
              </a:r>
              <a:endParaRPr lang="ko-KR" altLang="en-US" sz="105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F78657E-66EC-AA71-F090-8C254D576448}"/>
                </a:ext>
              </a:extLst>
            </p:cNvPr>
            <p:cNvSpPr txBox="1"/>
            <p:nvPr/>
          </p:nvSpPr>
          <p:spPr>
            <a:xfrm>
              <a:off x="6544812" y="4004512"/>
              <a:ext cx="904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1</a:t>
              </a:r>
              <a:endParaRPr lang="ko-KR" altLang="en-US" sz="1050" dirty="0"/>
            </a:p>
          </p:txBody>
        </p: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E95DB56-3AB6-AF31-E570-C79781266C0F}"/>
                </a:ext>
              </a:extLst>
            </p:cNvPr>
            <p:cNvCxnSpPr>
              <a:stCxn id="137" idx="3"/>
              <a:endCxn id="138" idx="1"/>
            </p:cNvCxnSpPr>
            <p:nvPr/>
          </p:nvCxnSpPr>
          <p:spPr>
            <a:xfrm>
              <a:off x="5332659" y="4131470"/>
              <a:ext cx="12121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EBAF346-F680-5E1A-36A5-AE9F97281A60}"/>
                </a:ext>
              </a:extLst>
            </p:cNvPr>
            <p:cNvSpPr/>
            <p:nvPr/>
          </p:nvSpPr>
          <p:spPr>
            <a:xfrm>
              <a:off x="4628805" y="5494607"/>
              <a:ext cx="2728485" cy="68235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500">
                  <a:schemeClr val="accent2">
                    <a:lumMod val="75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721CF05-B85F-DEDF-C697-C77136373DFE}"/>
                </a:ext>
              </a:extLst>
            </p:cNvPr>
            <p:cNvSpPr txBox="1"/>
            <p:nvPr/>
          </p:nvSpPr>
          <p:spPr>
            <a:xfrm>
              <a:off x="4529234" y="5226332"/>
              <a:ext cx="8851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Levels = 16</a:t>
              </a:r>
              <a:endParaRPr lang="ko-KR" altLang="en-US" sz="105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5041E80-7E22-D71B-F1BB-C0518BF86DC2}"/>
                </a:ext>
              </a:extLst>
            </p:cNvPr>
            <p:cNvSpPr txBox="1"/>
            <p:nvPr/>
          </p:nvSpPr>
          <p:spPr>
            <a:xfrm>
              <a:off x="6544812" y="5226332"/>
              <a:ext cx="9044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/>
                <a:t>Opacity = 1</a:t>
              </a:r>
              <a:endParaRPr lang="ko-KR" altLang="en-US" sz="1050" dirty="0"/>
            </a:p>
          </p:txBody>
        </p: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C3632354-ADAA-AD2C-F60A-9BFF9C298FD0}"/>
                </a:ext>
              </a:extLst>
            </p:cNvPr>
            <p:cNvCxnSpPr>
              <a:stCxn id="141" idx="3"/>
              <a:endCxn id="142" idx="1"/>
            </p:cNvCxnSpPr>
            <p:nvPr/>
          </p:nvCxnSpPr>
          <p:spPr>
            <a:xfrm>
              <a:off x="5414413" y="5353290"/>
              <a:ext cx="113039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AD4EFCD1-94C9-7CD5-212C-6DE2BA6DF9F1}"/>
                </a:ext>
              </a:extLst>
            </p:cNvPr>
            <p:cNvCxnSpPr>
              <a:cxnSpLocks/>
            </p:cNvCxnSpPr>
            <p:nvPr/>
          </p:nvCxnSpPr>
          <p:spPr>
            <a:xfrm>
              <a:off x="5310514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63B0205-406B-2359-1CC0-16669395DC04}"/>
                </a:ext>
              </a:extLst>
            </p:cNvPr>
            <p:cNvCxnSpPr>
              <a:cxnSpLocks/>
            </p:cNvCxnSpPr>
            <p:nvPr/>
          </p:nvCxnSpPr>
          <p:spPr>
            <a:xfrm>
              <a:off x="5992223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FE132BA-EF66-E20B-60D5-14DC9598D87B}"/>
                </a:ext>
              </a:extLst>
            </p:cNvPr>
            <p:cNvCxnSpPr>
              <a:cxnSpLocks/>
            </p:cNvCxnSpPr>
            <p:nvPr/>
          </p:nvCxnSpPr>
          <p:spPr>
            <a:xfrm>
              <a:off x="6673932" y="305096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5ED52707-4E54-36D7-BE0E-92DE2320238F}"/>
                </a:ext>
              </a:extLst>
            </p:cNvPr>
            <p:cNvCxnSpPr>
              <a:cxnSpLocks/>
            </p:cNvCxnSpPr>
            <p:nvPr/>
          </p:nvCxnSpPr>
          <p:spPr>
            <a:xfrm>
              <a:off x="5310515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862AE52E-495A-D07B-03BA-D9029619ED33}"/>
                </a:ext>
              </a:extLst>
            </p:cNvPr>
            <p:cNvCxnSpPr>
              <a:cxnSpLocks/>
            </p:cNvCxnSpPr>
            <p:nvPr/>
          </p:nvCxnSpPr>
          <p:spPr>
            <a:xfrm>
              <a:off x="5992225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19401056-1715-C39F-06D0-8CD5D4C69C0C}"/>
                </a:ext>
              </a:extLst>
            </p:cNvPr>
            <p:cNvCxnSpPr>
              <a:cxnSpLocks/>
            </p:cNvCxnSpPr>
            <p:nvPr/>
          </p:nvCxnSpPr>
          <p:spPr>
            <a:xfrm>
              <a:off x="6673935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DF602E7E-ED18-5D36-AA52-461EF06ADC25}"/>
                </a:ext>
              </a:extLst>
            </p:cNvPr>
            <p:cNvCxnSpPr>
              <a:cxnSpLocks/>
            </p:cNvCxnSpPr>
            <p:nvPr/>
          </p:nvCxnSpPr>
          <p:spPr>
            <a:xfrm>
              <a:off x="4969660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64CC627B-0439-C4BB-B9D7-2F3EEE000873}"/>
                </a:ext>
              </a:extLst>
            </p:cNvPr>
            <p:cNvCxnSpPr>
              <a:cxnSpLocks/>
            </p:cNvCxnSpPr>
            <p:nvPr/>
          </p:nvCxnSpPr>
          <p:spPr>
            <a:xfrm>
              <a:off x="5651370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36769D5C-C6E2-8339-E938-E90A522E53E7}"/>
                </a:ext>
              </a:extLst>
            </p:cNvPr>
            <p:cNvCxnSpPr>
              <a:cxnSpLocks/>
            </p:cNvCxnSpPr>
            <p:nvPr/>
          </p:nvCxnSpPr>
          <p:spPr>
            <a:xfrm>
              <a:off x="6333080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A01DF538-B03D-E419-C9A8-CE87CE1F39B1}"/>
                </a:ext>
              </a:extLst>
            </p:cNvPr>
            <p:cNvCxnSpPr>
              <a:cxnSpLocks/>
            </p:cNvCxnSpPr>
            <p:nvPr/>
          </p:nvCxnSpPr>
          <p:spPr>
            <a:xfrm>
              <a:off x="7014790" y="427278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BA66FFEF-F513-7760-913C-F0D7CD8B33A0}"/>
                </a:ext>
              </a:extLst>
            </p:cNvPr>
            <p:cNvCxnSpPr>
              <a:cxnSpLocks/>
            </p:cNvCxnSpPr>
            <p:nvPr/>
          </p:nvCxnSpPr>
          <p:spPr>
            <a:xfrm>
              <a:off x="5310513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29CC4B27-72F1-99C4-24F9-12A0C0279977}"/>
                </a:ext>
              </a:extLst>
            </p:cNvPr>
            <p:cNvCxnSpPr>
              <a:cxnSpLocks/>
            </p:cNvCxnSpPr>
            <p:nvPr/>
          </p:nvCxnSpPr>
          <p:spPr>
            <a:xfrm>
              <a:off x="5992221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A1FDF5D5-3F71-75AD-6502-72C4EBB2D99B}"/>
                </a:ext>
              </a:extLst>
            </p:cNvPr>
            <p:cNvCxnSpPr>
              <a:cxnSpLocks/>
            </p:cNvCxnSpPr>
            <p:nvPr/>
          </p:nvCxnSpPr>
          <p:spPr>
            <a:xfrm>
              <a:off x="6673929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6A889703-CE76-E158-C619-57DB4321AB57}"/>
                </a:ext>
              </a:extLst>
            </p:cNvPr>
            <p:cNvCxnSpPr>
              <a:cxnSpLocks/>
            </p:cNvCxnSpPr>
            <p:nvPr/>
          </p:nvCxnSpPr>
          <p:spPr>
            <a:xfrm>
              <a:off x="4969659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EC8161EA-96C9-9D27-96D9-634C121D72BF}"/>
                </a:ext>
              </a:extLst>
            </p:cNvPr>
            <p:cNvCxnSpPr>
              <a:cxnSpLocks/>
            </p:cNvCxnSpPr>
            <p:nvPr/>
          </p:nvCxnSpPr>
          <p:spPr>
            <a:xfrm>
              <a:off x="5651367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1CE00BC-CE36-2859-A34A-BF49BF8AE254}"/>
                </a:ext>
              </a:extLst>
            </p:cNvPr>
            <p:cNvCxnSpPr>
              <a:cxnSpLocks/>
            </p:cNvCxnSpPr>
            <p:nvPr/>
          </p:nvCxnSpPr>
          <p:spPr>
            <a:xfrm>
              <a:off x="6333075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B9C37BED-A121-0E52-48A6-7CC1606CD40F}"/>
                </a:ext>
              </a:extLst>
            </p:cNvPr>
            <p:cNvCxnSpPr>
              <a:cxnSpLocks/>
            </p:cNvCxnSpPr>
            <p:nvPr/>
          </p:nvCxnSpPr>
          <p:spPr>
            <a:xfrm>
              <a:off x="7014783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3085F1AB-245C-414C-2C1E-B7BE51219242}"/>
                </a:ext>
              </a:extLst>
            </p:cNvPr>
            <p:cNvCxnSpPr>
              <a:cxnSpLocks/>
            </p:cNvCxnSpPr>
            <p:nvPr/>
          </p:nvCxnSpPr>
          <p:spPr>
            <a:xfrm>
              <a:off x="4799232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87A7188-03CE-CB92-151C-E271BBA3EF87}"/>
                </a:ext>
              </a:extLst>
            </p:cNvPr>
            <p:cNvCxnSpPr>
              <a:cxnSpLocks/>
            </p:cNvCxnSpPr>
            <p:nvPr/>
          </p:nvCxnSpPr>
          <p:spPr>
            <a:xfrm>
              <a:off x="5480940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538EFA46-A4BE-1180-1561-48FCB9DA282E}"/>
                </a:ext>
              </a:extLst>
            </p:cNvPr>
            <p:cNvCxnSpPr>
              <a:cxnSpLocks/>
            </p:cNvCxnSpPr>
            <p:nvPr/>
          </p:nvCxnSpPr>
          <p:spPr>
            <a:xfrm>
              <a:off x="6162648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510FEFE-0B54-D053-0610-BC404320FE7E}"/>
                </a:ext>
              </a:extLst>
            </p:cNvPr>
            <p:cNvCxnSpPr>
              <a:cxnSpLocks/>
            </p:cNvCxnSpPr>
            <p:nvPr/>
          </p:nvCxnSpPr>
          <p:spPr>
            <a:xfrm>
              <a:off x="6844356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0C02CB0E-A22E-85DE-19D3-91FF1A1FCB6A}"/>
                </a:ext>
              </a:extLst>
            </p:cNvPr>
            <p:cNvCxnSpPr>
              <a:cxnSpLocks/>
            </p:cNvCxnSpPr>
            <p:nvPr/>
          </p:nvCxnSpPr>
          <p:spPr>
            <a:xfrm>
              <a:off x="5140086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756B8F54-A601-3842-3734-BEC00FC6A78D}"/>
                </a:ext>
              </a:extLst>
            </p:cNvPr>
            <p:cNvCxnSpPr>
              <a:cxnSpLocks/>
            </p:cNvCxnSpPr>
            <p:nvPr/>
          </p:nvCxnSpPr>
          <p:spPr>
            <a:xfrm>
              <a:off x="5821794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2A34E0B-9F82-CAB7-B463-B9BE578D6AA0}"/>
                </a:ext>
              </a:extLst>
            </p:cNvPr>
            <p:cNvCxnSpPr>
              <a:cxnSpLocks/>
            </p:cNvCxnSpPr>
            <p:nvPr/>
          </p:nvCxnSpPr>
          <p:spPr>
            <a:xfrm>
              <a:off x="6503502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8758F59-868A-F81F-A564-F7EC739EDDEC}"/>
                </a:ext>
              </a:extLst>
            </p:cNvPr>
            <p:cNvCxnSpPr>
              <a:cxnSpLocks/>
            </p:cNvCxnSpPr>
            <p:nvPr/>
          </p:nvCxnSpPr>
          <p:spPr>
            <a:xfrm>
              <a:off x="7185210" y="5494607"/>
              <a:ext cx="0" cy="6852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A649C5DD-8F28-9527-09BA-50B27ACC143C}"/>
                </a:ext>
              </a:extLst>
            </p:cNvPr>
            <p:cNvSpPr/>
            <p:nvPr/>
          </p:nvSpPr>
          <p:spPr>
            <a:xfrm>
              <a:off x="6582574" y="2769301"/>
              <a:ext cx="803425" cy="253913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C1721DBD-4108-59BD-81D0-906F03917CE1}"/>
                </a:ext>
              </a:extLst>
            </p:cNvPr>
            <p:cNvSpPr/>
            <p:nvPr/>
          </p:nvSpPr>
          <p:spPr>
            <a:xfrm>
              <a:off x="6582574" y="3990153"/>
              <a:ext cx="803425" cy="253913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44BB31FB-ED01-B159-53D7-27DE666B6671}"/>
                </a:ext>
              </a:extLst>
            </p:cNvPr>
            <p:cNvSpPr/>
            <p:nvPr/>
          </p:nvSpPr>
          <p:spPr>
            <a:xfrm>
              <a:off x="6582574" y="5211973"/>
              <a:ext cx="803425" cy="253913"/>
            </a:xfrm>
            <a:prstGeom prst="roundRec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4B51DC38-64AD-C994-17F6-5FD52F15F656}"/>
                    </a:ext>
                  </a:extLst>
                </p:cNvPr>
                <p:cNvSpPr txBox="1"/>
                <p:nvPr/>
              </p:nvSpPr>
              <p:spPr>
                <a:xfrm>
                  <a:off x="3779972" y="3657725"/>
                  <a:ext cx="408766" cy="5167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4B51DC38-64AD-C994-17F6-5FD52F15F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72" y="3657725"/>
                  <a:ext cx="408766" cy="5167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E2F5E3-BEC4-3B3A-6036-B23D57C888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40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C0843-392D-FA65-2BDE-FCCFDBD73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4C134-7BCE-B6FE-EBEC-F925D9E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Sobel </a:t>
            </a:r>
            <a:r>
              <a:rPr lang="ko-KR" altLang="en-US" dirty="0"/>
              <a:t>필터를 응용한 등고선</a:t>
            </a:r>
            <a:r>
              <a:rPr lang="en-US" altLang="ko-KR" dirty="0"/>
              <a:t> </a:t>
            </a:r>
            <a:r>
              <a:rPr lang="ko-KR" altLang="en-US" dirty="0"/>
              <a:t>검출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72EE2-441D-F6DF-815F-2C0AE2AEF9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10DE5B7-622C-124B-0D45-8EFF103D72D3}"/>
              </a:ext>
            </a:extLst>
          </p:cNvPr>
          <p:cNvGrpSpPr/>
          <p:nvPr/>
        </p:nvGrpSpPr>
        <p:grpSpPr>
          <a:xfrm>
            <a:off x="1774479" y="5401767"/>
            <a:ext cx="5163674" cy="563680"/>
            <a:chOff x="1774479" y="5401767"/>
            <a:chExt cx="5163674" cy="563680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A201A03-4628-611D-2837-F1B78E09297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774479" y="5683607"/>
              <a:ext cx="34793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FF4527-5ADB-26E0-56C5-F53D9F0BBDE4}"/>
                    </a:ext>
                  </a:extLst>
                </p:cNvPr>
                <p:cNvSpPr txBox="1"/>
                <p:nvPr/>
              </p:nvSpPr>
              <p:spPr>
                <a:xfrm>
                  <a:off x="5253846" y="5401767"/>
                  <a:ext cx="1684307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FF4527-5ADB-26E0-56C5-F53D9F0BB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3846" y="5401767"/>
                  <a:ext cx="1684307" cy="563680"/>
                </a:xfrm>
                <a:prstGeom prst="rect">
                  <a:avLst/>
                </a:prstGeom>
                <a:blipFill>
                  <a:blip r:embed="rId2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2102344-0E49-F133-DB28-E1BB2572B752}"/>
              </a:ext>
            </a:extLst>
          </p:cNvPr>
          <p:cNvGrpSpPr/>
          <p:nvPr/>
        </p:nvGrpSpPr>
        <p:grpSpPr>
          <a:xfrm>
            <a:off x="1122629" y="4780355"/>
            <a:ext cx="2640596" cy="516745"/>
            <a:chOff x="1122629" y="4780355"/>
            <a:chExt cx="2640596" cy="5167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FDF931-8DB0-92A8-E0C1-924F3865AADB}"/>
                    </a:ext>
                  </a:extLst>
                </p:cNvPr>
                <p:cNvSpPr txBox="1"/>
                <p:nvPr/>
              </p:nvSpPr>
              <p:spPr>
                <a:xfrm>
                  <a:off x="3354459" y="4780355"/>
                  <a:ext cx="408766" cy="5167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FDF931-8DB0-92A8-E0C1-924F3865A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459" y="4780355"/>
                  <a:ext cx="408766" cy="5167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5838BB2-0EBC-6EC7-C335-53CDB056E334}"/>
                </a:ext>
              </a:extLst>
            </p:cNvPr>
            <p:cNvSpPr/>
            <p:nvPr/>
          </p:nvSpPr>
          <p:spPr>
            <a:xfrm>
              <a:off x="1122629" y="4807515"/>
              <a:ext cx="1638678" cy="461602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5810AF2-41C2-646A-125D-4A2D9D2388CA}"/>
                </a:ext>
              </a:extLst>
            </p:cNvPr>
            <p:cNvCxnSpPr>
              <a:cxnSpLocks/>
              <a:stCxn id="14" idx="3"/>
              <a:endCxn id="7" idx="1"/>
            </p:cNvCxnSpPr>
            <p:nvPr/>
          </p:nvCxnSpPr>
          <p:spPr>
            <a:xfrm>
              <a:off x="2761307" y="5038316"/>
              <a:ext cx="593152" cy="41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FF5DA95-2216-F763-9077-F962E869CCC7}"/>
              </a:ext>
            </a:extLst>
          </p:cNvPr>
          <p:cNvGrpSpPr/>
          <p:nvPr/>
        </p:nvGrpSpPr>
        <p:grpSpPr>
          <a:xfrm>
            <a:off x="1122629" y="3207252"/>
            <a:ext cx="8095067" cy="685738"/>
            <a:chOff x="1122629" y="3207252"/>
            <a:chExt cx="8095067" cy="68573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DDED2E6-46CF-B9D7-324E-3482D01AB9A3}"/>
                </a:ext>
              </a:extLst>
            </p:cNvPr>
            <p:cNvSpPr/>
            <p:nvPr/>
          </p:nvSpPr>
          <p:spPr>
            <a:xfrm>
              <a:off x="1122629" y="3207252"/>
              <a:ext cx="4780230" cy="68573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FA99AE2-539A-7C6A-6984-6653989D3BD2}"/>
                </a:ext>
              </a:extLst>
            </p:cNvPr>
            <p:cNvCxnSpPr>
              <a:cxnSpLocks/>
              <a:stCxn id="23" idx="3"/>
              <a:endCxn id="33" idx="1"/>
            </p:cNvCxnSpPr>
            <p:nvPr/>
          </p:nvCxnSpPr>
          <p:spPr>
            <a:xfrm>
              <a:off x="5902859" y="3550121"/>
              <a:ext cx="1622514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45285AE-2CF1-E7DE-1E0D-394306F69A9F}"/>
                    </a:ext>
                  </a:extLst>
                </p:cNvPr>
                <p:cNvSpPr txBox="1"/>
                <p:nvPr/>
              </p:nvSpPr>
              <p:spPr>
                <a:xfrm>
                  <a:off x="7525373" y="3265235"/>
                  <a:ext cx="1692323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45285AE-2CF1-E7DE-1E0D-394306F6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5373" y="3265235"/>
                  <a:ext cx="1692323" cy="56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39AC6AE-15D2-6478-450C-42672840B991}"/>
              </a:ext>
            </a:extLst>
          </p:cNvPr>
          <p:cNvGrpSpPr/>
          <p:nvPr/>
        </p:nvGrpSpPr>
        <p:grpSpPr>
          <a:xfrm>
            <a:off x="1122629" y="4015197"/>
            <a:ext cx="8232764" cy="685738"/>
            <a:chOff x="1122629" y="4015197"/>
            <a:chExt cx="8232764" cy="68573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C2AF345-7148-BF3E-24C4-43BBF3822503}"/>
                </a:ext>
              </a:extLst>
            </p:cNvPr>
            <p:cNvSpPr/>
            <p:nvPr/>
          </p:nvSpPr>
          <p:spPr>
            <a:xfrm>
              <a:off x="1122629" y="4015197"/>
              <a:ext cx="4780230" cy="68573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EAC53C2-5257-34C0-AC2C-A4737AC39B03}"/>
                </a:ext>
              </a:extLst>
            </p:cNvPr>
            <p:cNvCxnSpPr>
              <a:cxnSpLocks/>
              <a:stCxn id="24" idx="3"/>
              <a:endCxn id="36" idx="1"/>
            </p:cNvCxnSpPr>
            <p:nvPr/>
          </p:nvCxnSpPr>
          <p:spPr>
            <a:xfrm>
              <a:off x="5902859" y="4358066"/>
              <a:ext cx="148481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F85355-B573-E974-1F62-0E16C97E8A78}"/>
                    </a:ext>
                  </a:extLst>
                </p:cNvPr>
                <p:cNvSpPr txBox="1"/>
                <p:nvPr/>
              </p:nvSpPr>
              <p:spPr>
                <a:xfrm>
                  <a:off x="7387675" y="4073885"/>
                  <a:ext cx="1967718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F85355-B573-E974-1F62-0E16C97E8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7675" y="4073885"/>
                  <a:ext cx="1967718" cy="5683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F2143D-2676-3B61-E5F3-5CAD7D30F012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62284-EBAC-5ECC-6A4C-8D2698B1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055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A5C3-7281-B8C1-DEEF-36019B4BF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D361FEF9-0DA2-D56F-57B8-457F4004CAFC}"/>
              </a:ext>
            </a:extLst>
          </p:cNvPr>
          <p:cNvGrpSpPr/>
          <p:nvPr/>
        </p:nvGrpSpPr>
        <p:grpSpPr>
          <a:xfrm>
            <a:off x="603190" y="1486967"/>
            <a:ext cx="10985620" cy="4689996"/>
            <a:chOff x="603190" y="1486967"/>
            <a:chExt cx="10985620" cy="468999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19BEB7-A7EB-CC7B-CAAC-423FAB03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0" y="1486967"/>
              <a:ext cx="10985620" cy="468999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674164-1D99-8E38-1AD1-0B8100D15B95}"/>
                </a:ext>
              </a:extLst>
            </p:cNvPr>
            <p:cNvSpPr/>
            <p:nvPr/>
          </p:nvSpPr>
          <p:spPr>
            <a:xfrm>
              <a:off x="739367" y="1622919"/>
              <a:ext cx="10165834" cy="44180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B1B2DAC-9094-42B5-1639-142CA576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등고선 생성 예시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6B7375-E243-5DA3-E399-AFDC02A0ABFE}"/>
              </a:ext>
            </a:extLst>
          </p:cNvPr>
          <p:cNvSpPr/>
          <p:nvPr/>
        </p:nvSpPr>
        <p:spPr>
          <a:xfrm>
            <a:off x="11289671" y="1622919"/>
            <a:ext cx="162962" cy="4418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500">
                <a:schemeClr val="accent2">
                  <a:lumMod val="75000"/>
                </a:schemeClr>
              </a:gs>
              <a:gs pos="100000">
                <a:schemeClr val="bg2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F8935-5630-B199-4DE8-9963BBAC5AAE}"/>
              </a:ext>
            </a:extLst>
          </p:cNvPr>
          <p:cNvSpPr txBox="1"/>
          <p:nvPr/>
        </p:nvSpPr>
        <p:spPr>
          <a:xfrm>
            <a:off x="10905201" y="149211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100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87FF9-03F6-86D5-3C9B-7009752C77D7}"/>
              </a:ext>
            </a:extLst>
          </p:cNvPr>
          <p:cNvSpPr txBox="1"/>
          <p:nvPr/>
        </p:nvSpPr>
        <p:spPr>
          <a:xfrm>
            <a:off x="11078325" y="5914052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0</a:t>
            </a:r>
            <a:endParaRPr lang="ko-KR" altLang="en-US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580356AA-988D-B4C9-1DA5-D0B193221B89}"/>
              </a:ext>
            </a:extLst>
          </p:cNvPr>
          <p:cNvSpPr txBox="1"/>
          <p:nvPr/>
        </p:nvSpPr>
        <p:spPr>
          <a:xfrm>
            <a:off x="10996573" y="547262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</a:t>
            </a:r>
            <a:endParaRPr lang="ko-KR" altLang="en-US" sz="105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2D73C5E-3C97-D678-CB70-30AF3D66FF40}"/>
              </a:ext>
            </a:extLst>
          </p:cNvPr>
          <p:cNvSpPr txBox="1"/>
          <p:nvPr/>
        </p:nvSpPr>
        <p:spPr>
          <a:xfrm>
            <a:off x="10996573" y="41483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40</a:t>
            </a:r>
            <a:endParaRPr lang="ko-KR" altLang="en-US" sz="1050" dirty="0"/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7D354835-0A29-901F-F26B-80BD98A6691E}"/>
              </a:ext>
            </a:extLst>
          </p:cNvPr>
          <p:cNvCxnSpPr>
            <a:cxnSpLocks/>
          </p:cNvCxnSpPr>
          <p:nvPr/>
        </p:nvCxnSpPr>
        <p:spPr>
          <a:xfrm>
            <a:off x="11263647" y="1621208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98E592F4-5169-15DB-EDB7-67CAEBC9534D}"/>
              </a:ext>
            </a:extLst>
          </p:cNvPr>
          <p:cNvCxnSpPr>
            <a:cxnSpLocks/>
          </p:cNvCxnSpPr>
          <p:nvPr/>
        </p:nvCxnSpPr>
        <p:spPr>
          <a:xfrm>
            <a:off x="11263647" y="603929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673F868A-704A-6D16-F4D8-8FBABDEF928C}"/>
              </a:ext>
            </a:extLst>
          </p:cNvPr>
          <p:cNvCxnSpPr>
            <a:cxnSpLocks/>
          </p:cNvCxnSpPr>
          <p:nvPr/>
        </p:nvCxnSpPr>
        <p:spPr>
          <a:xfrm>
            <a:off x="11263647" y="4272062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7BB67AD7-225E-6B8A-2ECE-ED42E99136DC}"/>
              </a:ext>
            </a:extLst>
          </p:cNvPr>
          <p:cNvCxnSpPr>
            <a:cxnSpLocks/>
          </p:cNvCxnSpPr>
          <p:nvPr/>
        </p:nvCxnSpPr>
        <p:spPr>
          <a:xfrm>
            <a:off x="11263647" y="5597489"/>
            <a:ext cx="191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824B2C5B-8937-29FC-EBA3-91D8C5869C50}"/>
              </a:ext>
            </a:extLst>
          </p:cNvPr>
          <p:cNvGrpSpPr/>
          <p:nvPr/>
        </p:nvGrpSpPr>
        <p:grpSpPr>
          <a:xfrm>
            <a:off x="10890013" y="1130096"/>
            <a:ext cx="748082" cy="253916"/>
            <a:chOff x="10890013" y="1130096"/>
            <a:chExt cx="748082" cy="253916"/>
          </a:xfrm>
        </p:grpSpPr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C6BD8F80-30C1-F754-37FD-65D0CF2131C7}"/>
                </a:ext>
              </a:extLst>
            </p:cNvPr>
            <p:cNvSpPr/>
            <p:nvPr/>
          </p:nvSpPr>
          <p:spPr>
            <a:xfrm>
              <a:off x="10890013" y="1181527"/>
              <a:ext cx="144242" cy="14424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D9BAFD6-39B7-3FA8-9D6A-CEF307ADAD40}"/>
                </a:ext>
              </a:extLst>
            </p:cNvPr>
            <p:cNvSpPr txBox="1"/>
            <p:nvPr/>
          </p:nvSpPr>
          <p:spPr>
            <a:xfrm>
              <a:off x="10996573" y="1130096"/>
              <a:ext cx="6415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Sample</a:t>
              </a:r>
              <a:endParaRPr lang="ko-KR" altLang="en-US" sz="1050" dirty="0"/>
            </a:p>
          </p:txBody>
        </p:sp>
      </p:grpSp>
      <p:pic>
        <p:nvPicPr>
          <p:cNvPr id="6" name="그림 5" descr="다채로움, 보라색, 마젠타, 바이올렛색이(가) 표시된 사진&#10;&#10;자동 생성된 설명">
            <a:extLst>
              <a:ext uri="{FF2B5EF4-FFF2-40B4-BE49-F238E27FC236}">
                <a16:creationId xmlns:a16="http://schemas.microsoft.com/office/drawing/2014/main" id="{A475B671-EE75-45A5-C881-B40FDFEF56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86" y="1621207"/>
            <a:ext cx="10177501" cy="441809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B9EC2CD-DF0E-40A0-A56E-9755ACB215C9}"/>
              </a:ext>
            </a:extLst>
          </p:cNvPr>
          <p:cNvGrpSpPr/>
          <p:nvPr/>
        </p:nvGrpSpPr>
        <p:grpSpPr>
          <a:xfrm>
            <a:off x="10996573" y="1941232"/>
            <a:ext cx="458441" cy="3343884"/>
            <a:chOff x="10996573" y="1941232"/>
            <a:chExt cx="458441" cy="33438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601A98-0144-580B-98F2-085AA32380C5}"/>
                </a:ext>
              </a:extLst>
            </p:cNvPr>
            <p:cNvSpPr txBox="1"/>
            <p:nvPr/>
          </p:nvSpPr>
          <p:spPr>
            <a:xfrm>
              <a:off x="10996573" y="370692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50</a:t>
              </a:r>
              <a:endParaRPr lang="ko-KR" alt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183196-17FC-CF44-A5BC-E4B321B68A64}"/>
                </a:ext>
              </a:extLst>
            </p:cNvPr>
            <p:cNvSpPr txBox="1"/>
            <p:nvPr/>
          </p:nvSpPr>
          <p:spPr>
            <a:xfrm>
              <a:off x="10996573" y="282408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70</a:t>
              </a:r>
              <a:endParaRPr lang="ko-KR" altLang="en-US" sz="10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A790A6-9DEE-EA9B-5978-E3B5EFDBD7A7}"/>
                </a:ext>
              </a:extLst>
            </p:cNvPr>
            <p:cNvSpPr txBox="1"/>
            <p:nvPr/>
          </p:nvSpPr>
          <p:spPr>
            <a:xfrm>
              <a:off x="10996573" y="4589776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30</a:t>
              </a:r>
              <a:endParaRPr lang="ko-KR" alt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1203EC-A817-EFD4-FE58-E432DD55BB0C}"/>
                </a:ext>
              </a:extLst>
            </p:cNvPr>
            <p:cNvSpPr txBox="1"/>
            <p:nvPr/>
          </p:nvSpPr>
          <p:spPr>
            <a:xfrm>
              <a:off x="10996573" y="503120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20</a:t>
              </a:r>
              <a:endParaRPr lang="ko-KR" altLang="en-US" sz="10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2C1DCA-93D5-48EC-FB8D-92A2C6F03399}"/>
                </a:ext>
              </a:extLst>
            </p:cNvPr>
            <p:cNvSpPr txBox="1"/>
            <p:nvPr/>
          </p:nvSpPr>
          <p:spPr>
            <a:xfrm>
              <a:off x="10996573" y="3265504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60</a:t>
              </a:r>
              <a:endParaRPr lang="ko-KR" altLang="en-US" sz="105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BC3A9C-7BC8-812E-DC00-0E2C11469EA5}"/>
                </a:ext>
              </a:extLst>
            </p:cNvPr>
            <p:cNvSpPr txBox="1"/>
            <p:nvPr/>
          </p:nvSpPr>
          <p:spPr>
            <a:xfrm>
              <a:off x="10996573" y="2382656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80</a:t>
              </a:r>
              <a:endParaRPr lang="ko-KR" alt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26A83-500E-5398-F68F-2BE904A1F6E4}"/>
                </a:ext>
              </a:extLst>
            </p:cNvPr>
            <p:cNvSpPr txBox="1"/>
            <p:nvPr/>
          </p:nvSpPr>
          <p:spPr>
            <a:xfrm>
              <a:off x="10996573" y="1941232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90</a:t>
              </a:r>
              <a:endParaRPr lang="ko-KR" altLang="en-US" sz="1050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3C09336-5402-EB08-E924-DAE44853EC22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063017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3C2E0EE-08A7-FD74-170B-AC5F8C0FF92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504826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7F49816-1186-A464-F4D6-510A8F30BD2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2946635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E84E79E-C82E-A321-276A-9BE1CDFACA7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3388444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EF3F1B9-1BA8-A51A-CE28-9E07B547EB9C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3830253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AECBF8E-76B6-DC21-CE1B-4D43A81BE50C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4713871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6494B09-8374-46C4-1BB7-58627DD1CE70}"/>
                </a:ext>
              </a:extLst>
            </p:cNvPr>
            <p:cNvCxnSpPr>
              <a:cxnSpLocks/>
            </p:cNvCxnSpPr>
            <p:nvPr/>
          </p:nvCxnSpPr>
          <p:spPr>
            <a:xfrm>
              <a:off x="11263647" y="5155680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웹, 패턴이(가) 표시된 사진&#10;&#10;자동 생성된 설명">
            <a:extLst>
              <a:ext uri="{FF2B5EF4-FFF2-40B4-BE49-F238E27FC236}">
                <a16:creationId xmlns:a16="http://schemas.microsoft.com/office/drawing/2014/main" id="{840DF1E0-5F08-3A1E-9DF0-C92D62A34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88" y="1621207"/>
            <a:ext cx="10177499" cy="441809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F1CDFE-C70C-CBFD-DBCA-3D941B3BB872}"/>
              </a:ext>
            </a:extLst>
          </p:cNvPr>
          <p:cNvGrpSpPr/>
          <p:nvPr/>
        </p:nvGrpSpPr>
        <p:grpSpPr>
          <a:xfrm>
            <a:off x="736130" y="1618211"/>
            <a:ext cx="10184402" cy="4421086"/>
            <a:chOff x="734605" y="1621207"/>
            <a:chExt cx="10184402" cy="4421086"/>
          </a:xfrm>
        </p:grpSpPr>
        <p:pic>
          <p:nvPicPr>
            <p:cNvPr id="32" name="그림 31" descr="다채로움, 그래픽, 라일락, 예술이(가) 표시된 사진&#10;&#10;자동 생성된 설명">
              <a:extLst>
                <a:ext uri="{FF2B5EF4-FFF2-40B4-BE49-F238E27FC236}">
                  <a16:creationId xmlns:a16="http://schemas.microsoft.com/office/drawing/2014/main" id="{CD4BF755-E710-8140-6642-B58A1488F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605" y="1621207"/>
              <a:ext cx="10184402" cy="442108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402DB9-92D0-3436-37CA-76F7BA33A7F7}"/>
                </a:ext>
              </a:extLst>
            </p:cNvPr>
            <p:cNvSpPr txBox="1"/>
            <p:nvPr/>
          </p:nvSpPr>
          <p:spPr>
            <a:xfrm>
              <a:off x="8878274" y="524407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20</a:t>
              </a:r>
              <a:endParaRPr lang="ko-KR" altLang="en-US" sz="105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443D90-E99C-C531-3811-79E495C6EFEB}"/>
                </a:ext>
              </a:extLst>
            </p:cNvPr>
            <p:cNvSpPr txBox="1"/>
            <p:nvPr/>
          </p:nvSpPr>
          <p:spPr>
            <a:xfrm>
              <a:off x="9232065" y="489731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30</a:t>
              </a:r>
              <a:endParaRPr lang="ko-KR" altLang="en-US" sz="105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E7FE75-F692-4895-2715-4B23354EAD24}"/>
                </a:ext>
              </a:extLst>
            </p:cNvPr>
            <p:cNvSpPr txBox="1"/>
            <p:nvPr/>
          </p:nvSpPr>
          <p:spPr>
            <a:xfrm>
              <a:off x="9476379" y="459112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3EE758-373A-B05A-D594-BA963820EB3F}"/>
                </a:ext>
              </a:extLst>
            </p:cNvPr>
            <p:cNvSpPr txBox="1"/>
            <p:nvPr/>
          </p:nvSpPr>
          <p:spPr>
            <a:xfrm>
              <a:off x="9675481" y="429556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50</a:t>
              </a:r>
              <a:endParaRPr lang="ko-KR" altLang="en-US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6132D2-2D6C-E35A-CE3D-348F0E1B47ED}"/>
                </a:ext>
              </a:extLst>
            </p:cNvPr>
            <p:cNvSpPr txBox="1"/>
            <p:nvPr/>
          </p:nvSpPr>
          <p:spPr>
            <a:xfrm>
              <a:off x="9779005" y="398342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60</a:t>
              </a:r>
              <a:endParaRPr lang="ko-KR" altLang="en-US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341803-6C72-0A01-D597-818D66D78B74}"/>
                </a:ext>
              </a:extLst>
            </p:cNvPr>
            <p:cNvSpPr txBox="1"/>
            <p:nvPr/>
          </p:nvSpPr>
          <p:spPr>
            <a:xfrm>
              <a:off x="9826884" y="364695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70</a:t>
              </a:r>
              <a:endParaRPr lang="ko-KR" altLang="en-US" sz="10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487FD7-77FA-19D7-D28F-15C936511434}"/>
                </a:ext>
              </a:extLst>
            </p:cNvPr>
            <p:cNvSpPr txBox="1"/>
            <p:nvPr/>
          </p:nvSpPr>
          <p:spPr>
            <a:xfrm>
              <a:off x="9820337" y="330157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80</a:t>
              </a:r>
              <a:endParaRPr lang="ko-KR" altLang="en-US" sz="10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76F886-9300-0978-FB37-ABA877237ABF}"/>
                </a:ext>
              </a:extLst>
            </p:cNvPr>
            <p:cNvSpPr txBox="1"/>
            <p:nvPr/>
          </p:nvSpPr>
          <p:spPr>
            <a:xfrm>
              <a:off x="9764377" y="288269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90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A8F48E-D919-3279-86A0-7BD87E95A54F}"/>
                </a:ext>
              </a:extLst>
            </p:cNvPr>
            <p:cNvSpPr txBox="1"/>
            <p:nvPr/>
          </p:nvSpPr>
          <p:spPr>
            <a:xfrm>
              <a:off x="2661813" y="3783601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30</a:t>
              </a:r>
              <a:endParaRPr lang="ko-KR" altLang="en-US" sz="10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25C8AE-037B-1268-5E2B-F7A5CBD9910C}"/>
                </a:ext>
              </a:extLst>
            </p:cNvPr>
            <p:cNvSpPr txBox="1"/>
            <p:nvPr/>
          </p:nvSpPr>
          <p:spPr>
            <a:xfrm>
              <a:off x="2242846" y="3484648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20</a:t>
              </a:r>
              <a:endParaRPr lang="ko-KR" altLang="en-US" sz="10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8EA3E1-63A0-C481-C471-0D847A7EA48E}"/>
                </a:ext>
              </a:extLst>
            </p:cNvPr>
            <p:cNvSpPr txBox="1"/>
            <p:nvPr/>
          </p:nvSpPr>
          <p:spPr>
            <a:xfrm>
              <a:off x="1894674" y="3115047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4A4ADC-32B7-8FD5-4CDE-449B11221604}"/>
              </a:ext>
            </a:extLst>
          </p:cNvPr>
          <p:cNvGrpSpPr/>
          <p:nvPr/>
        </p:nvGrpSpPr>
        <p:grpSpPr>
          <a:xfrm>
            <a:off x="1425185" y="1907668"/>
            <a:ext cx="8410081" cy="4151333"/>
            <a:chOff x="1425185" y="1907668"/>
            <a:chExt cx="8410081" cy="4151333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BDC1818-43ED-5FC4-B258-266B652A3629}"/>
                </a:ext>
              </a:extLst>
            </p:cNvPr>
            <p:cNvSpPr/>
            <p:nvPr/>
          </p:nvSpPr>
          <p:spPr>
            <a:xfrm>
              <a:off x="1489241" y="2219307"/>
              <a:ext cx="144242" cy="144242"/>
            </a:xfrm>
            <a:prstGeom prst="ellipse">
              <a:avLst/>
            </a:prstGeom>
            <a:solidFill>
              <a:srgbClr val="3A09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102F7CA-3ADD-9DAE-ECD3-D87010AD594D}"/>
                </a:ext>
              </a:extLst>
            </p:cNvPr>
            <p:cNvSpPr/>
            <p:nvPr/>
          </p:nvSpPr>
          <p:spPr>
            <a:xfrm>
              <a:off x="9549206" y="1907668"/>
              <a:ext cx="144242" cy="144242"/>
            </a:xfrm>
            <a:prstGeom prst="ellipse">
              <a:avLst/>
            </a:prstGeom>
            <a:solidFill>
              <a:srgbClr val="E465CC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76E980-BC70-C2F2-D807-F865C9CF81BE}"/>
                </a:ext>
              </a:extLst>
            </p:cNvPr>
            <p:cNvSpPr/>
            <p:nvPr/>
          </p:nvSpPr>
          <p:spPr>
            <a:xfrm>
              <a:off x="4094282" y="4367359"/>
              <a:ext cx="144242" cy="144242"/>
            </a:xfrm>
            <a:prstGeom prst="ellipse">
              <a:avLst/>
            </a:prstGeom>
            <a:solidFill>
              <a:srgbClr val="C21FB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71EF1AF-23F9-EE44-8087-C58158DD932A}"/>
                </a:ext>
              </a:extLst>
            </p:cNvPr>
            <p:cNvSpPr/>
            <p:nvPr/>
          </p:nvSpPr>
          <p:spPr>
            <a:xfrm>
              <a:off x="8012304" y="5689526"/>
              <a:ext cx="144242" cy="144242"/>
            </a:xfrm>
            <a:prstGeom prst="ellipse">
              <a:avLst/>
            </a:prstGeom>
            <a:solidFill>
              <a:srgbClr val="720FB0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BF481C-E462-34BE-998B-9FDECAB93634}"/>
                </a:ext>
              </a:extLst>
            </p:cNvPr>
            <p:cNvSpPr txBox="1"/>
            <p:nvPr/>
          </p:nvSpPr>
          <p:spPr>
            <a:xfrm>
              <a:off x="1425185" y="2341759"/>
              <a:ext cx="269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D14883-12F2-B3DF-6067-F85EB426B128}"/>
                </a:ext>
              </a:extLst>
            </p:cNvPr>
            <p:cNvSpPr txBox="1"/>
            <p:nvPr/>
          </p:nvSpPr>
          <p:spPr>
            <a:xfrm>
              <a:off x="9395722" y="2029818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100</a:t>
              </a:r>
              <a:endParaRPr lang="ko-KR" altLang="en-US" sz="10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0B07AD-432F-C277-3911-0924042081B9}"/>
                </a:ext>
              </a:extLst>
            </p:cNvPr>
            <p:cNvSpPr txBox="1"/>
            <p:nvPr/>
          </p:nvSpPr>
          <p:spPr>
            <a:xfrm>
              <a:off x="3992317" y="4490173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40</a:t>
              </a:r>
              <a:endParaRPr lang="ko-KR" alt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C78FC3-B80E-1956-3A14-B1670BFB6601}"/>
                </a:ext>
              </a:extLst>
            </p:cNvPr>
            <p:cNvSpPr txBox="1"/>
            <p:nvPr/>
          </p:nvSpPr>
          <p:spPr>
            <a:xfrm>
              <a:off x="7910339" y="5805085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10</a:t>
              </a:r>
              <a:endParaRPr lang="ko-KR" altLang="en-US" sz="105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5B4B793-8CE1-C612-5C3F-ACFEBFE7B0AD}"/>
              </a:ext>
            </a:extLst>
          </p:cNvPr>
          <p:cNvGrpSpPr/>
          <p:nvPr/>
        </p:nvGrpSpPr>
        <p:grpSpPr>
          <a:xfrm>
            <a:off x="9900264" y="1130096"/>
            <a:ext cx="831228" cy="253916"/>
            <a:chOff x="9900264" y="1130096"/>
            <a:chExt cx="831228" cy="2539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699F8-D4A4-4A13-9E12-7588FDC9A401}"/>
                </a:ext>
              </a:extLst>
            </p:cNvPr>
            <p:cNvSpPr txBox="1"/>
            <p:nvPr/>
          </p:nvSpPr>
          <p:spPr>
            <a:xfrm>
              <a:off x="10033865" y="1130096"/>
              <a:ext cx="6976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Contour</a:t>
              </a:r>
              <a:endParaRPr lang="ko-KR" altLang="en-US" sz="105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D89BDB-3010-445A-0DD0-C12AF0AB94FD}"/>
                </a:ext>
              </a:extLst>
            </p:cNvPr>
            <p:cNvCxnSpPr>
              <a:cxnSpLocks/>
            </p:cNvCxnSpPr>
            <p:nvPr/>
          </p:nvCxnSpPr>
          <p:spPr>
            <a:xfrm>
              <a:off x="9900264" y="1253648"/>
              <a:ext cx="19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F91483-3B9B-CD4C-3B77-D5A7E96A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54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C1A8F-A07E-96AA-9270-0D718CED5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4926B-F61F-003E-9272-D35C51E3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WriteableBitmap</a:t>
            </a:r>
            <a:r>
              <a:rPr lang="ko-KR" altLang="en-US" dirty="0"/>
              <a:t>에 그리기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A81EAE-AF6C-D43A-329E-5CFBD19227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ImageSource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CreateBitmap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GradientStopCollection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WriteableBitmap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PixelFormats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Bgra32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unsafe</a:t>
            </a:r>
            <a:endParaRPr lang="en-US" altLang="ko-KR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BackBuffer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ToPointer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AddDirtyRect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Int32Rect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Unlock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ABF947-B348-6CC0-C1E0-2391509E39C2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58E1E-20EF-149A-0EE3-6EFB06C1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12BAB7-6FF5-47DA-DE41-59EDC34323B3}"/>
              </a:ext>
            </a:extLst>
          </p:cNvPr>
          <p:cNvGrpSpPr/>
          <p:nvPr/>
        </p:nvGrpSpPr>
        <p:grpSpPr>
          <a:xfrm>
            <a:off x="2752724" y="1895474"/>
            <a:ext cx="2588791" cy="318373"/>
            <a:chOff x="2752724" y="1895474"/>
            <a:chExt cx="2588791" cy="31837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07B1921-DD1C-0567-B640-44CB3EA5A9A8}"/>
                </a:ext>
              </a:extLst>
            </p:cNvPr>
            <p:cNvSpPr/>
            <p:nvPr/>
          </p:nvSpPr>
          <p:spPr>
            <a:xfrm>
              <a:off x="2752724" y="1895474"/>
              <a:ext cx="1319213" cy="195263"/>
            </a:xfrm>
            <a:custGeom>
              <a:avLst/>
              <a:gdLst>
                <a:gd name="connsiteX0" fmla="*/ 0 w 1485900"/>
                <a:gd name="connsiteY0" fmla="*/ 0 h 242888"/>
                <a:gd name="connsiteX1" fmla="*/ 390525 w 1485900"/>
                <a:gd name="connsiteY1" fmla="*/ 0 h 242888"/>
                <a:gd name="connsiteX2" fmla="*/ 690563 w 1485900"/>
                <a:gd name="connsiteY2" fmla="*/ 195263 h 242888"/>
                <a:gd name="connsiteX3" fmla="*/ 1319213 w 1485900"/>
                <a:gd name="connsiteY3" fmla="*/ 195263 h 242888"/>
                <a:gd name="connsiteX4" fmla="*/ 1485900 w 1485900"/>
                <a:gd name="connsiteY4" fmla="*/ 242888 h 242888"/>
                <a:gd name="connsiteX0" fmla="*/ 0 w 1319213"/>
                <a:gd name="connsiteY0" fmla="*/ 0 h 195263"/>
                <a:gd name="connsiteX1" fmla="*/ 390525 w 1319213"/>
                <a:gd name="connsiteY1" fmla="*/ 0 h 195263"/>
                <a:gd name="connsiteX2" fmla="*/ 690563 w 1319213"/>
                <a:gd name="connsiteY2" fmla="*/ 195263 h 195263"/>
                <a:gd name="connsiteX3" fmla="*/ 1319213 w 1319213"/>
                <a:gd name="connsiteY3" fmla="*/ 195263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9213" h="195263">
                  <a:moveTo>
                    <a:pt x="0" y="0"/>
                  </a:moveTo>
                  <a:lnTo>
                    <a:pt x="390525" y="0"/>
                  </a:lnTo>
                  <a:lnTo>
                    <a:pt x="690563" y="195263"/>
                  </a:lnTo>
                  <a:lnTo>
                    <a:pt x="1319213" y="195263"/>
                  </a:lnTo>
                </a:path>
              </a:pathLst>
            </a:cu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A43006-A00F-E364-1D46-B416540B6766}"/>
                </a:ext>
              </a:extLst>
            </p:cNvPr>
            <p:cNvSpPr txBox="1"/>
            <p:nvPr/>
          </p:nvSpPr>
          <p:spPr>
            <a:xfrm>
              <a:off x="4071937" y="1967626"/>
              <a:ext cx="126957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공간 보간 결과</a:t>
              </a:r>
              <a:endParaRPr lang="ko-KR" altLang="en-US" sz="16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10BC568-DEFF-6AA1-F468-FAAAC8FECD57}"/>
              </a:ext>
            </a:extLst>
          </p:cNvPr>
          <p:cNvGrpSpPr/>
          <p:nvPr/>
        </p:nvGrpSpPr>
        <p:grpSpPr>
          <a:xfrm>
            <a:off x="1059254" y="2670772"/>
            <a:ext cx="6811392" cy="589956"/>
            <a:chOff x="1059254" y="2670772"/>
            <a:chExt cx="6811392" cy="58995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1D163BE-67EB-9250-7EEB-F837CA1BC808}"/>
                </a:ext>
              </a:extLst>
            </p:cNvPr>
            <p:cNvSpPr/>
            <p:nvPr/>
          </p:nvSpPr>
          <p:spPr>
            <a:xfrm>
              <a:off x="1059254" y="2670772"/>
              <a:ext cx="4680643" cy="589956"/>
            </a:xfrm>
            <a:prstGeom prst="roundRect">
              <a:avLst>
                <a:gd name="adj" fmla="val 7459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A6015B0-4519-88CA-B3D9-D7D04DC800E4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>
              <a:off x="5739897" y="2965750"/>
              <a:ext cx="91490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F24357-8510-F7AF-8190-3E6B31F6CA30}"/>
                </a:ext>
              </a:extLst>
            </p:cNvPr>
            <p:cNvSpPr txBox="1"/>
            <p:nvPr/>
          </p:nvSpPr>
          <p:spPr>
            <a:xfrm>
              <a:off x="6654800" y="2842639"/>
              <a:ext cx="121584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/>
                <a:t>Posterization</a:t>
              </a:r>
              <a:endParaRPr lang="ko-KR" altLang="en-US" sz="16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2B26EB-308A-E9FD-8262-39F08D4AA7F9}"/>
              </a:ext>
            </a:extLst>
          </p:cNvPr>
          <p:cNvGrpSpPr/>
          <p:nvPr/>
        </p:nvGrpSpPr>
        <p:grpSpPr>
          <a:xfrm>
            <a:off x="2413000" y="3998039"/>
            <a:ext cx="5953807" cy="567611"/>
            <a:chOff x="2413000" y="3998039"/>
            <a:chExt cx="5953807" cy="567611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8BE942B-A2C6-7D51-09B2-AA2F80DDBB7C}"/>
                </a:ext>
              </a:extLst>
            </p:cNvPr>
            <p:cNvSpPr/>
            <p:nvPr/>
          </p:nvSpPr>
          <p:spPr>
            <a:xfrm>
              <a:off x="2413000" y="4121150"/>
              <a:ext cx="4241800" cy="444500"/>
            </a:xfrm>
            <a:custGeom>
              <a:avLst/>
              <a:gdLst>
                <a:gd name="connsiteX0" fmla="*/ 0 w 4241800"/>
                <a:gd name="connsiteY0" fmla="*/ 444500 h 444500"/>
                <a:gd name="connsiteX1" fmla="*/ 3771900 w 4241800"/>
                <a:gd name="connsiteY1" fmla="*/ 444500 h 444500"/>
                <a:gd name="connsiteX2" fmla="*/ 4241800 w 42418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1800" h="444500">
                  <a:moveTo>
                    <a:pt x="0" y="444500"/>
                  </a:moveTo>
                  <a:lnTo>
                    <a:pt x="3771900" y="444500"/>
                  </a:lnTo>
                  <a:lnTo>
                    <a:pt x="4241800" y="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8CB4CF-630E-DA9F-76F7-480D093641D9}"/>
                </a:ext>
              </a:extLst>
            </p:cNvPr>
            <p:cNvSpPr txBox="1"/>
            <p:nvPr/>
          </p:nvSpPr>
          <p:spPr>
            <a:xfrm>
              <a:off x="6654800" y="3998039"/>
              <a:ext cx="171200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보간 값의 색상 변환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7B7258-4087-7B4E-7170-DE85720C87F6}"/>
              </a:ext>
            </a:extLst>
          </p:cNvPr>
          <p:cNvGrpSpPr/>
          <p:nvPr/>
        </p:nvGrpSpPr>
        <p:grpSpPr>
          <a:xfrm>
            <a:off x="2755900" y="4356813"/>
            <a:ext cx="5692661" cy="342187"/>
            <a:chOff x="2755900" y="4356813"/>
            <a:chExt cx="5692661" cy="342187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D93FD27-9DEA-FA52-C711-359A07C065E5}"/>
                </a:ext>
              </a:extLst>
            </p:cNvPr>
            <p:cNvSpPr/>
            <p:nvPr/>
          </p:nvSpPr>
          <p:spPr>
            <a:xfrm>
              <a:off x="2755900" y="4489450"/>
              <a:ext cx="3898900" cy="209550"/>
            </a:xfrm>
            <a:custGeom>
              <a:avLst/>
              <a:gdLst>
                <a:gd name="connsiteX0" fmla="*/ 0 w 3892550"/>
                <a:gd name="connsiteY0" fmla="*/ 209550 h 209550"/>
                <a:gd name="connsiteX1" fmla="*/ 3581400 w 3892550"/>
                <a:gd name="connsiteY1" fmla="*/ 209550 h 209550"/>
                <a:gd name="connsiteX2" fmla="*/ 3892550 w 3892550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92550" h="209550">
                  <a:moveTo>
                    <a:pt x="0" y="209550"/>
                  </a:moveTo>
                  <a:lnTo>
                    <a:pt x="3581400" y="209550"/>
                  </a:lnTo>
                  <a:lnTo>
                    <a:pt x="3892550" y="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5C3B84-3522-0189-39BA-735727167600}"/>
                </a:ext>
              </a:extLst>
            </p:cNvPr>
            <p:cNvSpPr txBox="1"/>
            <p:nvPr/>
          </p:nvSpPr>
          <p:spPr>
            <a:xfrm>
              <a:off x="6654800" y="4356813"/>
              <a:ext cx="179376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등고선 </a:t>
              </a:r>
              <a:r>
                <a:rPr lang="en-US" altLang="ko-KR" sz="1600" dirty="0"/>
                <a:t>Opacity </a:t>
              </a:r>
              <a:r>
                <a:rPr lang="ko-KR" altLang="en-US" sz="1600" dirty="0"/>
                <a:t>계산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B0CDAD9-B4D3-88A2-6B85-CE0A82931919}"/>
              </a:ext>
            </a:extLst>
          </p:cNvPr>
          <p:cNvGrpSpPr/>
          <p:nvPr/>
        </p:nvGrpSpPr>
        <p:grpSpPr>
          <a:xfrm>
            <a:off x="2489703" y="4697612"/>
            <a:ext cx="6959003" cy="307777"/>
            <a:chOff x="2489703" y="4697612"/>
            <a:chExt cx="695900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7FF4336-00FC-88BC-A6CC-87EB9106C08C}"/>
                    </a:ext>
                  </a:extLst>
                </p:cNvPr>
                <p:cNvSpPr txBox="1"/>
                <p:nvPr/>
              </p:nvSpPr>
              <p:spPr>
                <a:xfrm>
                  <a:off x="6654800" y="4697612"/>
                  <a:ext cx="279390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7FF4336-00FC-88BC-A6CC-87EB9106C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800" y="4697612"/>
                  <a:ext cx="2793906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528" t="-2000" r="-2620" b="-3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93A3D4E-968F-71B8-62F4-526AC38F6220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89703" y="4851501"/>
              <a:ext cx="416509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5AF733B-5F29-18C0-C613-C6A96DF857EA}"/>
              </a:ext>
            </a:extLst>
          </p:cNvPr>
          <p:cNvGrpSpPr/>
          <p:nvPr/>
        </p:nvGrpSpPr>
        <p:grpSpPr>
          <a:xfrm>
            <a:off x="2355850" y="5111750"/>
            <a:ext cx="6241790" cy="411019"/>
            <a:chOff x="2355850" y="5111750"/>
            <a:chExt cx="6241790" cy="411019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3669F37-6C87-13AC-C10C-6997C63D1E30}"/>
                </a:ext>
              </a:extLst>
            </p:cNvPr>
            <p:cNvSpPr/>
            <p:nvPr/>
          </p:nvSpPr>
          <p:spPr>
            <a:xfrm>
              <a:off x="2355850" y="5111750"/>
              <a:ext cx="4298950" cy="292100"/>
            </a:xfrm>
            <a:custGeom>
              <a:avLst/>
              <a:gdLst>
                <a:gd name="connsiteX0" fmla="*/ 0 w 4324350"/>
                <a:gd name="connsiteY0" fmla="*/ 0 h 292100"/>
                <a:gd name="connsiteX1" fmla="*/ 3867150 w 4324350"/>
                <a:gd name="connsiteY1" fmla="*/ 0 h 292100"/>
                <a:gd name="connsiteX2" fmla="*/ 4324350 w 4324350"/>
                <a:gd name="connsiteY2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4350" h="292100">
                  <a:moveTo>
                    <a:pt x="0" y="0"/>
                  </a:moveTo>
                  <a:lnTo>
                    <a:pt x="3867150" y="0"/>
                  </a:lnTo>
                  <a:lnTo>
                    <a:pt x="4324350" y="29210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0D55AA-CEB5-B9EB-B9F7-02731BA78E1D}"/>
                </a:ext>
              </a:extLst>
            </p:cNvPr>
            <p:cNvSpPr txBox="1"/>
            <p:nvPr/>
          </p:nvSpPr>
          <p:spPr>
            <a:xfrm>
              <a:off x="6654800" y="5276548"/>
              <a:ext cx="19428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b="0" dirty="0">
                  <a:solidFill>
                    <a:srgbClr val="4EC9B0"/>
                  </a:solidFill>
                  <a:effectLst/>
                  <a:latin typeface="+mn-ea"/>
                </a:rPr>
                <a:t>PixelFormats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+mn-ea"/>
                </a:rPr>
                <a:t>.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+mn-ea"/>
                </a:rPr>
                <a:t>Bgra32</a:t>
              </a:r>
              <a:endParaRPr lang="ko-KR" altLang="en-US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620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6EE09-FB97-321A-94DE-F58B4E36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프로그램 구현 결과</a:t>
            </a:r>
          </a:p>
        </p:txBody>
      </p:sp>
      <p:pic>
        <p:nvPicPr>
          <p:cNvPr id="4" name="CPU">
            <a:hlinkClick r:id="" action="ppaction://media"/>
            <a:extLst>
              <a:ext uri="{FF2B5EF4-FFF2-40B4-BE49-F238E27FC236}">
                <a16:creationId xmlns:a16="http://schemas.microsoft.com/office/drawing/2014/main" id="{DE78CE73-FED4-73A7-096C-3813426F49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838" y="1487488"/>
            <a:ext cx="10980737" cy="4689475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5A6D3A-6B6E-62B4-759E-DD1F335B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0967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119E2-D7E0-1AB4-2A6D-1D04101F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배경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9AFD5-4104-1A23-F1D0-A8492E2E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3A39A7-F2AE-DEB6-BAB8-C3CC86B83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9268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747FF-49FD-0C51-35D1-07C1B98E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로 돌려보자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EC65AF-E835-8BA2-2312-FC382007A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1AFBD9-E2C3-0AB5-141D-2A86F9BEE535}"/>
              </a:ext>
            </a:extLst>
          </p:cNvPr>
          <p:cNvSpPr txBox="1">
            <a:spLocks/>
          </p:cNvSpPr>
          <p:nvPr/>
        </p:nvSpPr>
        <p:spPr>
          <a:xfrm>
            <a:off x="603188" y="355427"/>
            <a:ext cx="10985620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성능 개선 방안</a:t>
            </a:r>
          </a:p>
        </p:txBody>
      </p:sp>
    </p:spTree>
    <p:extLst>
      <p:ext uri="{BB962C8B-B14F-4D97-AF65-F5344CB8AC3E}">
        <p14:creationId xmlns:p14="http://schemas.microsoft.com/office/powerpoint/2010/main" val="218635037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196A3-0E9C-EA6A-C915-8DC289BC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vs. GPU</a:t>
            </a:r>
            <a:endParaRPr lang="ko-KR" altLang="en-US" dirty="0"/>
          </a:p>
        </p:txBody>
      </p:sp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F64FDA62-5C90-EA5E-D75F-EBC424F5BBCC}"/>
              </a:ext>
            </a:extLst>
          </p:cNvPr>
          <p:cNvGrpSpPr/>
          <p:nvPr/>
        </p:nvGrpSpPr>
        <p:grpSpPr>
          <a:xfrm>
            <a:off x="603190" y="2631383"/>
            <a:ext cx="3862592" cy="2502383"/>
            <a:chOff x="603190" y="2631383"/>
            <a:chExt cx="3862592" cy="2502383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CFAC275-B8C3-EFF7-D536-0FECD1B4C747}"/>
                </a:ext>
              </a:extLst>
            </p:cNvPr>
            <p:cNvGrpSpPr/>
            <p:nvPr/>
          </p:nvGrpSpPr>
          <p:grpSpPr>
            <a:xfrm>
              <a:off x="603190" y="2631383"/>
              <a:ext cx="2480295" cy="2502383"/>
              <a:chOff x="689689" y="2629934"/>
              <a:chExt cx="2480295" cy="2502383"/>
            </a:xfrm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94E9EF51-E1FE-273E-A6DC-1F0FA9E9E79A}"/>
                  </a:ext>
                </a:extLst>
              </p:cNvPr>
              <p:cNvSpPr/>
              <p:nvPr/>
            </p:nvSpPr>
            <p:spPr>
              <a:xfrm>
                <a:off x="2340618" y="2796386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A35BEAFA-33F4-5362-2903-597135469253}"/>
                  </a:ext>
                </a:extLst>
              </p:cNvPr>
              <p:cNvSpPr/>
              <p:nvPr/>
            </p:nvSpPr>
            <p:spPr>
              <a:xfrm>
                <a:off x="1723921" y="2629934"/>
                <a:ext cx="407575" cy="676740"/>
              </a:xfrm>
              <a:custGeom>
                <a:avLst/>
                <a:gdLst>
                  <a:gd name="connsiteX0" fmla="*/ 237696 w 407575"/>
                  <a:gd name="connsiteY0" fmla="*/ 694 h 676740"/>
                  <a:gd name="connsiteX1" fmla="*/ 351253 w 407575"/>
                  <a:gd name="connsiteY1" fmla="*/ 11160 h 676740"/>
                  <a:gd name="connsiteX2" fmla="*/ 346774 w 407575"/>
                  <a:gd name="connsiteY2" fmla="*/ 68997 h 676740"/>
                  <a:gd name="connsiteX3" fmla="*/ 321368 w 407575"/>
                  <a:gd name="connsiteY3" fmla="*/ 100353 h 676740"/>
                  <a:gd name="connsiteX4" fmla="*/ 308565 w 407575"/>
                  <a:gd name="connsiteY4" fmla="*/ 131710 h 676740"/>
                  <a:gd name="connsiteX5" fmla="*/ 320337 w 407575"/>
                  <a:gd name="connsiteY5" fmla="*/ 432273 h 676740"/>
                  <a:gd name="connsiteX6" fmla="*/ 340908 w 407575"/>
                  <a:gd name="connsiteY6" fmla="*/ 483846 h 676740"/>
                  <a:gd name="connsiteX7" fmla="*/ 392157 w 407575"/>
                  <a:gd name="connsiteY7" fmla="*/ 547788 h 676740"/>
                  <a:gd name="connsiteX8" fmla="*/ 372300 w 407575"/>
                  <a:gd name="connsiteY8" fmla="*/ 602771 h 676740"/>
                  <a:gd name="connsiteX9" fmla="*/ 407576 w 407575"/>
                  <a:gd name="connsiteY9" fmla="*/ 634802 h 676740"/>
                  <a:gd name="connsiteX10" fmla="*/ 356287 w 407575"/>
                  <a:gd name="connsiteY10" fmla="*/ 672263 h 676740"/>
                  <a:gd name="connsiteX11" fmla="*/ 78955 w 407575"/>
                  <a:gd name="connsiteY11" fmla="*/ 672818 h 676740"/>
                  <a:gd name="connsiteX12" fmla="*/ 33730 w 407575"/>
                  <a:gd name="connsiteY12" fmla="*/ 660767 h 676740"/>
                  <a:gd name="connsiteX13" fmla="*/ 0 w 407575"/>
                  <a:gd name="connsiteY13" fmla="*/ 626398 h 676740"/>
                  <a:gd name="connsiteX14" fmla="*/ 39121 w 407575"/>
                  <a:gd name="connsiteY14" fmla="*/ 594486 h 676740"/>
                  <a:gd name="connsiteX15" fmla="*/ 15022 w 407575"/>
                  <a:gd name="connsiteY15" fmla="*/ 559998 h 676740"/>
                  <a:gd name="connsiteX16" fmla="*/ 44907 w 407575"/>
                  <a:gd name="connsiteY16" fmla="*/ 509653 h 676740"/>
                  <a:gd name="connsiteX17" fmla="*/ 95721 w 407575"/>
                  <a:gd name="connsiteY17" fmla="*/ 434215 h 676740"/>
                  <a:gd name="connsiteX18" fmla="*/ 107136 w 407575"/>
                  <a:gd name="connsiteY18" fmla="*/ 207267 h 676740"/>
                  <a:gd name="connsiteX19" fmla="*/ 105550 w 407575"/>
                  <a:gd name="connsiteY19" fmla="*/ 101939 h 676740"/>
                  <a:gd name="connsiteX20" fmla="*/ 77528 w 407575"/>
                  <a:gd name="connsiteY20" fmla="*/ 64042 h 676740"/>
                  <a:gd name="connsiteX21" fmla="*/ 76775 w 407575"/>
                  <a:gd name="connsiteY21" fmla="*/ 9931 h 676740"/>
                  <a:gd name="connsiteX22" fmla="*/ 183752 w 407575"/>
                  <a:gd name="connsiteY22" fmla="*/ 1685 h 676740"/>
                  <a:gd name="connsiteX23" fmla="*/ 192511 w 407575"/>
                  <a:gd name="connsiteY23" fmla="*/ 29197 h 676740"/>
                  <a:gd name="connsiteX24" fmla="*/ 232821 w 407575"/>
                  <a:gd name="connsiteY24" fmla="*/ 29117 h 676740"/>
                  <a:gd name="connsiteX25" fmla="*/ 237696 w 407575"/>
                  <a:gd name="connsiteY25" fmla="*/ 694 h 67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07575" h="676740">
                    <a:moveTo>
                      <a:pt x="237696" y="694"/>
                    </a:moveTo>
                    <a:cubicBezTo>
                      <a:pt x="275905" y="-2556"/>
                      <a:pt x="313520" y="6403"/>
                      <a:pt x="351253" y="11160"/>
                    </a:cubicBezTo>
                    <a:cubicBezTo>
                      <a:pt x="350857" y="30386"/>
                      <a:pt x="353830" y="50603"/>
                      <a:pt x="346774" y="68997"/>
                    </a:cubicBezTo>
                    <a:cubicBezTo>
                      <a:pt x="341899" y="82197"/>
                      <a:pt x="325569" y="86717"/>
                      <a:pt x="321368" y="100353"/>
                    </a:cubicBezTo>
                    <a:cubicBezTo>
                      <a:pt x="317840" y="111096"/>
                      <a:pt x="315740" y="122553"/>
                      <a:pt x="308565" y="131710"/>
                    </a:cubicBezTo>
                    <a:cubicBezTo>
                      <a:pt x="315343" y="231765"/>
                      <a:pt x="313282" y="332217"/>
                      <a:pt x="320337" y="432273"/>
                    </a:cubicBezTo>
                    <a:cubicBezTo>
                      <a:pt x="321288" y="451182"/>
                      <a:pt x="331911" y="467712"/>
                      <a:pt x="340908" y="483846"/>
                    </a:cubicBezTo>
                    <a:cubicBezTo>
                      <a:pt x="355098" y="507274"/>
                      <a:pt x="372894" y="528324"/>
                      <a:pt x="392157" y="547788"/>
                    </a:cubicBezTo>
                    <a:cubicBezTo>
                      <a:pt x="395011" y="568521"/>
                      <a:pt x="386807" y="588183"/>
                      <a:pt x="372300" y="602771"/>
                    </a:cubicBezTo>
                    <a:cubicBezTo>
                      <a:pt x="381060" y="616448"/>
                      <a:pt x="395289" y="624653"/>
                      <a:pt x="407576" y="634802"/>
                    </a:cubicBezTo>
                    <a:cubicBezTo>
                      <a:pt x="392276" y="649073"/>
                      <a:pt x="376382" y="665484"/>
                      <a:pt x="356287" y="672263"/>
                    </a:cubicBezTo>
                    <a:cubicBezTo>
                      <a:pt x="264015" y="678883"/>
                      <a:pt x="171267" y="677377"/>
                      <a:pt x="78955" y="672818"/>
                    </a:cubicBezTo>
                    <a:cubicBezTo>
                      <a:pt x="63616" y="671074"/>
                      <a:pt x="45383" y="672739"/>
                      <a:pt x="33730" y="660767"/>
                    </a:cubicBezTo>
                    <a:cubicBezTo>
                      <a:pt x="22632" y="649112"/>
                      <a:pt x="10741" y="638290"/>
                      <a:pt x="0" y="626398"/>
                    </a:cubicBezTo>
                    <a:cubicBezTo>
                      <a:pt x="12763" y="615496"/>
                      <a:pt x="32858" y="611730"/>
                      <a:pt x="39121" y="594486"/>
                    </a:cubicBezTo>
                    <a:cubicBezTo>
                      <a:pt x="33928" y="580850"/>
                      <a:pt x="14863" y="575934"/>
                      <a:pt x="15022" y="559998"/>
                    </a:cubicBezTo>
                    <a:cubicBezTo>
                      <a:pt x="14586" y="538908"/>
                      <a:pt x="31312" y="523567"/>
                      <a:pt x="44907" y="509653"/>
                    </a:cubicBezTo>
                    <a:cubicBezTo>
                      <a:pt x="67500" y="488841"/>
                      <a:pt x="81848" y="461052"/>
                      <a:pt x="95721" y="434215"/>
                    </a:cubicBezTo>
                    <a:cubicBezTo>
                      <a:pt x="98059" y="358499"/>
                      <a:pt x="100833" y="282744"/>
                      <a:pt x="107136" y="207267"/>
                    </a:cubicBezTo>
                    <a:cubicBezTo>
                      <a:pt x="110267" y="172462"/>
                      <a:pt x="118868" y="135634"/>
                      <a:pt x="105550" y="101939"/>
                    </a:cubicBezTo>
                    <a:cubicBezTo>
                      <a:pt x="100081" y="86400"/>
                      <a:pt x="81254" y="80334"/>
                      <a:pt x="77528" y="64042"/>
                    </a:cubicBezTo>
                    <a:cubicBezTo>
                      <a:pt x="73643" y="46203"/>
                      <a:pt x="77211" y="27928"/>
                      <a:pt x="76775" y="9931"/>
                    </a:cubicBezTo>
                    <a:cubicBezTo>
                      <a:pt x="112090" y="3707"/>
                      <a:pt x="148000" y="2676"/>
                      <a:pt x="183752" y="1685"/>
                    </a:cubicBezTo>
                    <a:cubicBezTo>
                      <a:pt x="186844" y="10724"/>
                      <a:pt x="189658" y="19960"/>
                      <a:pt x="192511" y="29197"/>
                    </a:cubicBezTo>
                    <a:cubicBezTo>
                      <a:pt x="205908" y="29157"/>
                      <a:pt x="219345" y="29157"/>
                      <a:pt x="232821" y="29117"/>
                    </a:cubicBezTo>
                    <a:cubicBezTo>
                      <a:pt x="235953" y="19921"/>
                      <a:pt x="236824" y="10248"/>
                      <a:pt x="237696" y="69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FD89EE39-898D-69F6-2B6F-35EE97AFA63B}"/>
                  </a:ext>
                </a:extLst>
              </p:cNvPr>
              <p:cNvSpPr/>
              <p:nvPr/>
            </p:nvSpPr>
            <p:spPr>
              <a:xfrm>
                <a:off x="1161606" y="2637935"/>
                <a:ext cx="312608" cy="668739"/>
              </a:xfrm>
              <a:custGeom>
                <a:avLst/>
                <a:gdLst>
                  <a:gd name="connsiteX0" fmla="*/ 144632 w 312608"/>
                  <a:gd name="connsiteY0" fmla="*/ 227 h 668739"/>
                  <a:gd name="connsiteX1" fmla="*/ 165876 w 312608"/>
                  <a:gd name="connsiteY1" fmla="*/ 6134 h 668739"/>
                  <a:gd name="connsiteX2" fmla="*/ 165282 w 312608"/>
                  <a:gd name="connsiteY2" fmla="*/ 21673 h 668739"/>
                  <a:gd name="connsiteX3" fmla="*/ 195643 w 312608"/>
                  <a:gd name="connsiteY3" fmla="*/ 74555 h 668739"/>
                  <a:gd name="connsiteX4" fmla="*/ 229452 w 312608"/>
                  <a:gd name="connsiteY4" fmla="*/ 137665 h 668739"/>
                  <a:gd name="connsiteX5" fmla="*/ 210269 w 312608"/>
                  <a:gd name="connsiteY5" fmla="*/ 233003 h 668739"/>
                  <a:gd name="connsiteX6" fmla="*/ 210903 w 312608"/>
                  <a:gd name="connsiteY6" fmla="*/ 264835 h 668739"/>
                  <a:gd name="connsiteX7" fmla="*/ 220970 w 312608"/>
                  <a:gd name="connsiteY7" fmla="*/ 276529 h 668739"/>
                  <a:gd name="connsiteX8" fmla="*/ 237736 w 312608"/>
                  <a:gd name="connsiteY8" fmla="*/ 308005 h 668739"/>
                  <a:gd name="connsiteX9" fmla="*/ 212567 w 312608"/>
                  <a:gd name="connsiteY9" fmla="*/ 321800 h 668739"/>
                  <a:gd name="connsiteX10" fmla="*/ 215025 w 312608"/>
                  <a:gd name="connsiteY10" fmla="*/ 459158 h 668739"/>
                  <a:gd name="connsiteX11" fmla="*/ 243166 w 312608"/>
                  <a:gd name="connsiteY11" fmla="*/ 518898 h 668739"/>
                  <a:gd name="connsiteX12" fmla="*/ 264926 w 312608"/>
                  <a:gd name="connsiteY12" fmla="*/ 552633 h 668739"/>
                  <a:gd name="connsiteX13" fmla="*/ 293980 w 312608"/>
                  <a:gd name="connsiteY13" fmla="*/ 582880 h 668739"/>
                  <a:gd name="connsiteX14" fmla="*/ 284031 w 312608"/>
                  <a:gd name="connsiteY14" fmla="*/ 613483 h 668739"/>
                  <a:gd name="connsiteX15" fmla="*/ 312609 w 312608"/>
                  <a:gd name="connsiteY15" fmla="*/ 636990 h 668739"/>
                  <a:gd name="connsiteX16" fmla="*/ 281058 w 312608"/>
                  <a:gd name="connsiteY16" fmla="*/ 664700 h 668739"/>
                  <a:gd name="connsiteX17" fmla="*/ 34563 w 312608"/>
                  <a:gd name="connsiteY17" fmla="*/ 662480 h 668739"/>
                  <a:gd name="connsiteX18" fmla="*/ 21681 w 312608"/>
                  <a:gd name="connsiteY18" fmla="*/ 648169 h 668739"/>
                  <a:gd name="connsiteX19" fmla="*/ 0 w 312608"/>
                  <a:gd name="connsiteY19" fmla="*/ 636039 h 668739"/>
                  <a:gd name="connsiteX20" fmla="*/ 31352 w 312608"/>
                  <a:gd name="connsiteY20" fmla="*/ 614316 h 668739"/>
                  <a:gd name="connsiteX21" fmla="*/ 21483 w 312608"/>
                  <a:gd name="connsiteY21" fmla="*/ 577409 h 668739"/>
                  <a:gd name="connsiteX22" fmla="*/ 63338 w 312608"/>
                  <a:gd name="connsiteY22" fmla="*/ 527540 h 668739"/>
                  <a:gd name="connsiteX23" fmla="*/ 95840 w 312608"/>
                  <a:gd name="connsiteY23" fmla="*/ 466135 h 668739"/>
                  <a:gd name="connsiteX24" fmla="*/ 99129 w 312608"/>
                  <a:gd name="connsiteY24" fmla="*/ 321086 h 668739"/>
                  <a:gd name="connsiteX25" fmla="*/ 76497 w 312608"/>
                  <a:gd name="connsiteY25" fmla="*/ 313079 h 668739"/>
                  <a:gd name="connsiteX26" fmla="*/ 89815 w 312608"/>
                  <a:gd name="connsiteY26" fmla="*/ 293099 h 668739"/>
                  <a:gd name="connsiteX27" fmla="*/ 102855 w 312608"/>
                  <a:gd name="connsiteY27" fmla="*/ 267491 h 668739"/>
                  <a:gd name="connsiteX28" fmla="*/ 102023 w 312608"/>
                  <a:gd name="connsiteY28" fmla="*/ 232368 h 668739"/>
                  <a:gd name="connsiteX29" fmla="*/ 77013 w 312608"/>
                  <a:gd name="connsiteY29" fmla="*/ 153442 h 668739"/>
                  <a:gd name="connsiteX30" fmla="*/ 92510 w 312608"/>
                  <a:gd name="connsiteY30" fmla="*/ 99926 h 668739"/>
                  <a:gd name="connsiteX31" fmla="*/ 137814 w 312608"/>
                  <a:gd name="connsiteY31" fmla="*/ 30751 h 668739"/>
                  <a:gd name="connsiteX32" fmla="*/ 144632 w 312608"/>
                  <a:gd name="connsiteY32" fmla="*/ 227 h 66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2608" h="668739">
                    <a:moveTo>
                      <a:pt x="144632" y="227"/>
                    </a:moveTo>
                    <a:cubicBezTo>
                      <a:pt x="152123" y="-447"/>
                      <a:pt x="160446" y="68"/>
                      <a:pt x="165876" y="6134"/>
                    </a:cubicBezTo>
                    <a:cubicBezTo>
                      <a:pt x="165916" y="11248"/>
                      <a:pt x="165678" y="16440"/>
                      <a:pt x="165282" y="21673"/>
                    </a:cubicBezTo>
                    <a:cubicBezTo>
                      <a:pt x="175904" y="38997"/>
                      <a:pt x="183039" y="58421"/>
                      <a:pt x="195643" y="74555"/>
                    </a:cubicBezTo>
                    <a:cubicBezTo>
                      <a:pt x="209634" y="93741"/>
                      <a:pt x="227391" y="112770"/>
                      <a:pt x="229452" y="137665"/>
                    </a:cubicBezTo>
                    <a:cubicBezTo>
                      <a:pt x="233178" y="171003"/>
                      <a:pt x="212766" y="200417"/>
                      <a:pt x="210269" y="233003"/>
                    </a:cubicBezTo>
                    <a:cubicBezTo>
                      <a:pt x="210625" y="243547"/>
                      <a:pt x="212488" y="254171"/>
                      <a:pt x="210903" y="264835"/>
                    </a:cubicBezTo>
                    <a:cubicBezTo>
                      <a:pt x="209555" y="270980"/>
                      <a:pt x="217482" y="272803"/>
                      <a:pt x="220970" y="276529"/>
                    </a:cubicBezTo>
                    <a:cubicBezTo>
                      <a:pt x="224537" y="287985"/>
                      <a:pt x="232544" y="297222"/>
                      <a:pt x="237736" y="308005"/>
                    </a:cubicBezTo>
                    <a:cubicBezTo>
                      <a:pt x="236071" y="320333"/>
                      <a:pt x="221644" y="319223"/>
                      <a:pt x="212567" y="321800"/>
                    </a:cubicBezTo>
                    <a:cubicBezTo>
                      <a:pt x="197902" y="366238"/>
                      <a:pt x="202262" y="414839"/>
                      <a:pt x="215025" y="459158"/>
                    </a:cubicBezTo>
                    <a:cubicBezTo>
                      <a:pt x="222397" y="479811"/>
                      <a:pt x="227827" y="502368"/>
                      <a:pt x="243166" y="518898"/>
                    </a:cubicBezTo>
                    <a:cubicBezTo>
                      <a:pt x="252956" y="528372"/>
                      <a:pt x="255771" y="542525"/>
                      <a:pt x="264926" y="552633"/>
                    </a:cubicBezTo>
                    <a:cubicBezTo>
                      <a:pt x="273646" y="563574"/>
                      <a:pt x="286607" y="570710"/>
                      <a:pt x="293980" y="582880"/>
                    </a:cubicBezTo>
                    <a:cubicBezTo>
                      <a:pt x="299568" y="594455"/>
                      <a:pt x="288668" y="603850"/>
                      <a:pt x="284031" y="613483"/>
                    </a:cubicBezTo>
                    <a:cubicBezTo>
                      <a:pt x="287360" y="626882"/>
                      <a:pt x="302541" y="630053"/>
                      <a:pt x="312609" y="636990"/>
                    </a:cubicBezTo>
                    <a:cubicBezTo>
                      <a:pt x="301312" y="645315"/>
                      <a:pt x="287083" y="650984"/>
                      <a:pt x="281058" y="664700"/>
                    </a:cubicBezTo>
                    <a:cubicBezTo>
                      <a:pt x="199052" y="672589"/>
                      <a:pt x="116569" y="667316"/>
                      <a:pt x="34563" y="662480"/>
                    </a:cubicBezTo>
                    <a:cubicBezTo>
                      <a:pt x="26516" y="662757"/>
                      <a:pt x="25010" y="653481"/>
                      <a:pt x="21681" y="648169"/>
                    </a:cubicBezTo>
                    <a:cubicBezTo>
                      <a:pt x="12763" y="647376"/>
                      <a:pt x="5708" y="642540"/>
                      <a:pt x="0" y="636039"/>
                    </a:cubicBezTo>
                    <a:cubicBezTo>
                      <a:pt x="11098" y="629775"/>
                      <a:pt x="24297" y="625772"/>
                      <a:pt x="31352" y="614316"/>
                    </a:cubicBezTo>
                    <a:cubicBezTo>
                      <a:pt x="23980" y="604127"/>
                      <a:pt x="13358" y="589976"/>
                      <a:pt x="21483" y="577409"/>
                    </a:cubicBezTo>
                    <a:cubicBezTo>
                      <a:pt x="36862" y="561988"/>
                      <a:pt x="55768" y="548986"/>
                      <a:pt x="63338" y="527540"/>
                    </a:cubicBezTo>
                    <a:cubicBezTo>
                      <a:pt x="81055" y="511525"/>
                      <a:pt x="88586" y="488176"/>
                      <a:pt x="95840" y="466135"/>
                    </a:cubicBezTo>
                    <a:cubicBezTo>
                      <a:pt x="110307" y="419477"/>
                      <a:pt x="114746" y="368022"/>
                      <a:pt x="99129" y="321086"/>
                    </a:cubicBezTo>
                    <a:cubicBezTo>
                      <a:pt x="91599" y="318232"/>
                      <a:pt x="83830" y="316171"/>
                      <a:pt x="76497" y="313079"/>
                    </a:cubicBezTo>
                    <a:cubicBezTo>
                      <a:pt x="74872" y="303089"/>
                      <a:pt x="81055" y="296231"/>
                      <a:pt x="89815" y="293099"/>
                    </a:cubicBezTo>
                    <a:cubicBezTo>
                      <a:pt x="87318" y="281564"/>
                      <a:pt x="92312" y="272208"/>
                      <a:pt x="102855" y="267491"/>
                    </a:cubicBezTo>
                    <a:cubicBezTo>
                      <a:pt x="98059" y="255995"/>
                      <a:pt x="103133" y="244102"/>
                      <a:pt x="102023" y="232368"/>
                    </a:cubicBezTo>
                    <a:cubicBezTo>
                      <a:pt x="97980" y="204698"/>
                      <a:pt x="78915" y="181548"/>
                      <a:pt x="77013" y="153442"/>
                    </a:cubicBezTo>
                    <a:cubicBezTo>
                      <a:pt x="75269" y="134295"/>
                      <a:pt x="83117" y="116060"/>
                      <a:pt x="92510" y="99926"/>
                    </a:cubicBezTo>
                    <a:cubicBezTo>
                      <a:pt x="106740" y="76299"/>
                      <a:pt x="120255" y="52078"/>
                      <a:pt x="137814" y="30751"/>
                    </a:cubicBezTo>
                    <a:cubicBezTo>
                      <a:pt x="146257" y="22823"/>
                      <a:pt x="142848" y="10336"/>
                      <a:pt x="144632" y="227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6A8889EE-89DD-BEF3-E4F5-2FB731B483E4}"/>
                  </a:ext>
                </a:extLst>
              </p:cNvPr>
              <p:cNvSpPr/>
              <p:nvPr/>
            </p:nvSpPr>
            <p:spPr>
              <a:xfrm>
                <a:off x="916276" y="2972674"/>
                <a:ext cx="477143" cy="945313"/>
              </a:xfrm>
              <a:custGeom>
                <a:avLst/>
                <a:gdLst>
                  <a:gd name="connsiteX0" fmla="*/ 166352 w 360171"/>
                  <a:gd name="connsiteY0" fmla="*/ 6834 h 713569"/>
                  <a:gd name="connsiteX1" fmla="*/ 193978 w 360171"/>
                  <a:gd name="connsiteY1" fmla="*/ 8301 h 713569"/>
                  <a:gd name="connsiteX2" fmla="*/ 189658 w 360171"/>
                  <a:gd name="connsiteY2" fmla="*/ 29509 h 713569"/>
                  <a:gd name="connsiteX3" fmla="*/ 233099 w 360171"/>
                  <a:gd name="connsiteY3" fmla="*/ 57020 h 713569"/>
                  <a:gd name="connsiteX4" fmla="*/ 242493 w 360171"/>
                  <a:gd name="connsiteY4" fmla="*/ 70142 h 713569"/>
                  <a:gd name="connsiteX5" fmla="*/ 261002 w 360171"/>
                  <a:gd name="connsiteY5" fmla="*/ 67010 h 713569"/>
                  <a:gd name="connsiteX6" fmla="*/ 239520 w 360171"/>
                  <a:gd name="connsiteY6" fmla="*/ 138206 h 713569"/>
                  <a:gd name="connsiteX7" fmla="*/ 239956 w 360171"/>
                  <a:gd name="connsiteY7" fmla="*/ 164924 h 713569"/>
                  <a:gd name="connsiteX8" fmla="*/ 252798 w 360171"/>
                  <a:gd name="connsiteY8" fmla="*/ 192040 h 713569"/>
                  <a:gd name="connsiteX9" fmla="*/ 270792 w 360171"/>
                  <a:gd name="connsiteY9" fmla="*/ 206548 h 713569"/>
                  <a:gd name="connsiteX10" fmla="*/ 267463 w 360171"/>
                  <a:gd name="connsiteY10" fmla="*/ 227321 h 713569"/>
                  <a:gd name="connsiteX11" fmla="*/ 239996 w 360171"/>
                  <a:gd name="connsiteY11" fmla="*/ 230531 h 713569"/>
                  <a:gd name="connsiteX12" fmla="*/ 260130 w 360171"/>
                  <a:gd name="connsiteY12" fmla="*/ 521937 h 713569"/>
                  <a:gd name="connsiteX13" fmla="*/ 283793 w 360171"/>
                  <a:gd name="connsiteY13" fmla="*/ 565543 h 713569"/>
                  <a:gd name="connsiteX14" fmla="*/ 341463 w 360171"/>
                  <a:gd name="connsiteY14" fmla="*/ 626551 h 713569"/>
                  <a:gd name="connsiteX15" fmla="*/ 333219 w 360171"/>
                  <a:gd name="connsiteY15" fmla="*/ 654697 h 713569"/>
                  <a:gd name="connsiteX16" fmla="*/ 360172 w 360171"/>
                  <a:gd name="connsiteY16" fmla="*/ 672813 h 713569"/>
                  <a:gd name="connsiteX17" fmla="*/ 333180 w 360171"/>
                  <a:gd name="connsiteY17" fmla="*/ 704883 h 713569"/>
                  <a:gd name="connsiteX18" fmla="*/ 314511 w 360171"/>
                  <a:gd name="connsiteY18" fmla="*/ 709957 h 713569"/>
                  <a:gd name="connsiteX19" fmla="*/ 40508 w 360171"/>
                  <a:gd name="connsiteY19" fmla="*/ 704923 h 713569"/>
                  <a:gd name="connsiteX20" fmla="*/ 0 w 360171"/>
                  <a:gd name="connsiteY20" fmla="*/ 676777 h 713569"/>
                  <a:gd name="connsiteX21" fmla="*/ 27587 w 360171"/>
                  <a:gd name="connsiteY21" fmla="*/ 657829 h 713569"/>
                  <a:gd name="connsiteX22" fmla="*/ 19461 w 360171"/>
                  <a:gd name="connsiteY22" fmla="*/ 627939 h 713569"/>
                  <a:gd name="connsiteX23" fmla="*/ 68213 w 360171"/>
                  <a:gd name="connsiteY23" fmla="*/ 589883 h 713569"/>
                  <a:gd name="connsiteX24" fmla="*/ 77885 w 360171"/>
                  <a:gd name="connsiteY24" fmla="*/ 566296 h 713569"/>
                  <a:gd name="connsiteX25" fmla="*/ 101626 w 360171"/>
                  <a:gd name="connsiteY25" fmla="*/ 522928 h 713569"/>
                  <a:gd name="connsiteX26" fmla="*/ 124140 w 360171"/>
                  <a:gd name="connsiteY26" fmla="*/ 230254 h 713569"/>
                  <a:gd name="connsiteX27" fmla="*/ 89736 w 360171"/>
                  <a:gd name="connsiteY27" fmla="*/ 212534 h 713569"/>
                  <a:gd name="connsiteX28" fmla="*/ 108880 w 360171"/>
                  <a:gd name="connsiteY28" fmla="*/ 196321 h 713569"/>
                  <a:gd name="connsiteX29" fmla="*/ 108801 w 360171"/>
                  <a:gd name="connsiteY29" fmla="*/ 177214 h 713569"/>
                  <a:gd name="connsiteX30" fmla="*/ 125012 w 360171"/>
                  <a:gd name="connsiteY30" fmla="*/ 162427 h 713569"/>
                  <a:gd name="connsiteX31" fmla="*/ 120216 w 360171"/>
                  <a:gd name="connsiteY31" fmla="*/ 141813 h 713569"/>
                  <a:gd name="connsiteX32" fmla="*/ 99922 w 360171"/>
                  <a:gd name="connsiteY32" fmla="*/ 65860 h 713569"/>
                  <a:gd name="connsiteX33" fmla="*/ 119938 w 360171"/>
                  <a:gd name="connsiteY33" fmla="*/ 71727 h 713569"/>
                  <a:gd name="connsiteX34" fmla="*/ 129966 w 360171"/>
                  <a:gd name="connsiteY34" fmla="*/ 54364 h 713569"/>
                  <a:gd name="connsiteX35" fmla="*/ 172297 w 360171"/>
                  <a:gd name="connsiteY35" fmla="*/ 32006 h 713569"/>
                  <a:gd name="connsiteX36" fmla="*/ 166352 w 360171"/>
                  <a:gd name="connsiteY36" fmla="*/ 6834 h 71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60171" h="713569">
                    <a:moveTo>
                      <a:pt x="166352" y="6834"/>
                    </a:moveTo>
                    <a:cubicBezTo>
                      <a:pt x="172377" y="-2680"/>
                      <a:pt x="189301" y="-2323"/>
                      <a:pt x="193978" y="8301"/>
                    </a:cubicBezTo>
                    <a:cubicBezTo>
                      <a:pt x="195881" y="15674"/>
                      <a:pt x="191798" y="22611"/>
                      <a:pt x="189658" y="29509"/>
                    </a:cubicBezTo>
                    <a:cubicBezTo>
                      <a:pt x="204799" y="37595"/>
                      <a:pt x="217165" y="50162"/>
                      <a:pt x="233099" y="57020"/>
                    </a:cubicBezTo>
                    <a:cubicBezTo>
                      <a:pt x="235556" y="61619"/>
                      <a:pt x="235834" y="69388"/>
                      <a:pt x="242493" y="70142"/>
                    </a:cubicBezTo>
                    <a:cubicBezTo>
                      <a:pt x="248834" y="71014"/>
                      <a:pt x="254899" y="68318"/>
                      <a:pt x="261002" y="67010"/>
                    </a:cubicBezTo>
                    <a:cubicBezTo>
                      <a:pt x="249151" y="88773"/>
                      <a:pt x="236468" y="112518"/>
                      <a:pt x="239520" y="138206"/>
                    </a:cubicBezTo>
                    <a:cubicBezTo>
                      <a:pt x="240511" y="147046"/>
                      <a:pt x="239718" y="155966"/>
                      <a:pt x="239956" y="164924"/>
                    </a:cubicBezTo>
                    <a:cubicBezTo>
                      <a:pt x="246377" y="173368"/>
                      <a:pt x="259853" y="179196"/>
                      <a:pt x="252798" y="192040"/>
                    </a:cubicBezTo>
                    <a:cubicBezTo>
                      <a:pt x="258862" y="196677"/>
                      <a:pt x="265362" y="200959"/>
                      <a:pt x="270792" y="206548"/>
                    </a:cubicBezTo>
                    <a:cubicBezTo>
                      <a:pt x="272655" y="213485"/>
                      <a:pt x="268930" y="220462"/>
                      <a:pt x="267463" y="227321"/>
                    </a:cubicBezTo>
                    <a:cubicBezTo>
                      <a:pt x="258228" y="228113"/>
                      <a:pt x="249072" y="229065"/>
                      <a:pt x="239996" y="230531"/>
                    </a:cubicBezTo>
                    <a:cubicBezTo>
                      <a:pt x="218473" y="326900"/>
                      <a:pt x="229571" y="428740"/>
                      <a:pt x="260130" y="521937"/>
                    </a:cubicBezTo>
                    <a:cubicBezTo>
                      <a:pt x="266353" y="537159"/>
                      <a:pt x="269048" y="555712"/>
                      <a:pt x="283793" y="565543"/>
                    </a:cubicBezTo>
                    <a:cubicBezTo>
                      <a:pt x="288510" y="596939"/>
                      <a:pt x="322280" y="606255"/>
                      <a:pt x="341463" y="626551"/>
                    </a:cubicBezTo>
                    <a:cubicBezTo>
                      <a:pt x="350302" y="636224"/>
                      <a:pt x="338570" y="646768"/>
                      <a:pt x="333219" y="654697"/>
                    </a:cubicBezTo>
                    <a:cubicBezTo>
                      <a:pt x="340631" y="662823"/>
                      <a:pt x="350263" y="668215"/>
                      <a:pt x="360172" y="672813"/>
                    </a:cubicBezTo>
                    <a:cubicBezTo>
                      <a:pt x="352205" y="684309"/>
                      <a:pt x="343207" y="695131"/>
                      <a:pt x="333180" y="704883"/>
                    </a:cubicBezTo>
                    <a:cubicBezTo>
                      <a:pt x="328661" y="710591"/>
                      <a:pt x="320773" y="709006"/>
                      <a:pt x="314511" y="709957"/>
                    </a:cubicBezTo>
                    <a:cubicBezTo>
                      <a:pt x="223269" y="714476"/>
                      <a:pt x="131274" y="716617"/>
                      <a:pt x="40508" y="704923"/>
                    </a:cubicBezTo>
                    <a:cubicBezTo>
                      <a:pt x="27032" y="695488"/>
                      <a:pt x="13199" y="686569"/>
                      <a:pt x="0" y="676777"/>
                    </a:cubicBezTo>
                    <a:cubicBezTo>
                      <a:pt x="8958" y="670197"/>
                      <a:pt x="21086" y="667263"/>
                      <a:pt x="27587" y="657829"/>
                    </a:cubicBezTo>
                    <a:cubicBezTo>
                      <a:pt x="25248" y="647680"/>
                      <a:pt x="11217" y="638483"/>
                      <a:pt x="19461" y="627939"/>
                    </a:cubicBezTo>
                    <a:cubicBezTo>
                      <a:pt x="32977" y="611963"/>
                      <a:pt x="55015" y="606215"/>
                      <a:pt x="68213" y="589883"/>
                    </a:cubicBezTo>
                    <a:cubicBezTo>
                      <a:pt x="74119" y="583342"/>
                      <a:pt x="75744" y="574462"/>
                      <a:pt x="77885" y="566296"/>
                    </a:cubicBezTo>
                    <a:cubicBezTo>
                      <a:pt x="91837" y="555949"/>
                      <a:pt x="95443" y="538150"/>
                      <a:pt x="101626" y="522928"/>
                    </a:cubicBezTo>
                    <a:cubicBezTo>
                      <a:pt x="133811" y="429453"/>
                      <a:pt x="141381" y="327574"/>
                      <a:pt x="124140" y="230254"/>
                    </a:cubicBezTo>
                    <a:cubicBezTo>
                      <a:pt x="110228" y="233980"/>
                      <a:pt x="92193" y="228470"/>
                      <a:pt x="89736" y="212534"/>
                    </a:cubicBezTo>
                    <a:cubicBezTo>
                      <a:pt x="87833" y="201236"/>
                      <a:pt x="101151" y="199135"/>
                      <a:pt x="108880" y="196321"/>
                    </a:cubicBezTo>
                    <a:cubicBezTo>
                      <a:pt x="108801" y="189859"/>
                      <a:pt x="108801" y="183517"/>
                      <a:pt x="108801" y="177214"/>
                    </a:cubicBezTo>
                    <a:cubicBezTo>
                      <a:pt x="114865" y="173130"/>
                      <a:pt x="122317" y="169761"/>
                      <a:pt x="125012" y="162427"/>
                    </a:cubicBezTo>
                    <a:cubicBezTo>
                      <a:pt x="125210" y="155173"/>
                      <a:pt x="122277" y="148513"/>
                      <a:pt x="120216" y="141813"/>
                    </a:cubicBezTo>
                    <a:cubicBezTo>
                      <a:pt x="125765" y="114540"/>
                      <a:pt x="112011" y="89209"/>
                      <a:pt x="99922" y="65860"/>
                    </a:cubicBezTo>
                    <a:cubicBezTo>
                      <a:pt x="106145" y="68793"/>
                      <a:pt x="112487" y="73630"/>
                      <a:pt x="119938" y="71727"/>
                    </a:cubicBezTo>
                    <a:cubicBezTo>
                      <a:pt x="126121" y="67921"/>
                      <a:pt x="127469" y="60508"/>
                      <a:pt x="129966" y="54364"/>
                    </a:cubicBezTo>
                    <a:cubicBezTo>
                      <a:pt x="145107" y="48775"/>
                      <a:pt x="156760" y="36684"/>
                      <a:pt x="172297" y="32006"/>
                    </a:cubicBezTo>
                    <a:cubicBezTo>
                      <a:pt x="169443" y="23919"/>
                      <a:pt x="162824" y="15674"/>
                      <a:pt x="166352" y="683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0C21E72-39F1-06A7-C76F-63FDF5D3D3AC}"/>
                  </a:ext>
                </a:extLst>
              </p:cNvPr>
              <p:cNvSpPr/>
              <p:nvPr/>
            </p:nvSpPr>
            <p:spPr>
              <a:xfrm flipH="1">
                <a:off x="1583998" y="3222246"/>
                <a:ext cx="378797" cy="701241"/>
              </a:xfrm>
              <a:custGeom>
                <a:avLst/>
                <a:gdLst>
                  <a:gd name="connsiteX0" fmla="*/ 225806 w 378324"/>
                  <a:gd name="connsiteY0" fmla="*/ 0 h 701241"/>
                  <a:gd name="connsiteX1" fmla="*/ 278204 w 378324"/>
                  <a:gd name="connsiteY1" fmla="*/ 16491 h 701241"/>
                  <a:gd name="connsiteX2" fmla="*/ 330088 w 378324"/>
                  <a:gd name="connsiteY2" fmla="*/ 39720 h 701241"/>
                  <a:gd name="connsiteX3" fmla="*/ 326639 w 378324"/>
                  <a:gd name="connsiteY3" fmla="*/ 63149 h 701241"/>
                  <a:gd name="connsiteX4" fmla="*/ 341978 w 378324"/>
                  <a:gd name="connsiteY4" fmla="*/ 94466 h 701241"/>
                  <a:gd name="connsiteX5" fmla="*/ 349271 w 378324"/>
                  <a:gd name="connsiteY5" fmla="*/ 137794 h 701241"/>
                  <a:gd name="connsiteX6" fmla="*/ 323310 w 378324"/>
                  <a:gd name="connsiteY6" fmla="*/ 268017 h 701241"/>
                  <a:gd name="connsiteX7" fmla="*/ 293543 w 378324"/>
                  <a:gd name="connsiteY7" fmla="*/ 395901 h 701241"/>
                  <a:gd name="connsiteX8" fmla="*/ 338134 w 378324"/>
                  <a:gd name="connsiteY8" fmla="*/ 494806 h 701241"/>
                  <a:gd name="connsiteX9" fmla="*/ 314788 w 378324"/>
                  <a:gd name="connsiteY9" fmla="*/ 502497 h 701241"/>
                  <a:gd name="connsiteX10" fmla="*/ 330365 w 378324"/>
                  <a:gd name="connsiteY10" fmla="*/ 531673 h 701241"/>
                  <a:gd name="connsiteX11" fmla="*/ 338728 w 378324"/>
                  <a:gd name="connsiteY11" fmla="*/ 567033 h 701241"/>
                  <a:gd name="connsiteX12" fmla="*/ 359815 w 378324"/>
                  <a:gd name="connsiteY12" fmla="*/ 613612 h 701241"/>
                  <a:gd name="connsiteX13" fmla="*/ 341225 w 378324"/>
                  <a:gd name="connsiteY13" fmla="*/ 643542 h 701241"/>
                  <a:gd name="connsiteX14" fmla="*/ 378325 w 378324"/>
                  <a:gd name="connsiteY14" fmla="*/ 666177 h 701241"/>
                  <a:gd name="connsiteX15" fmla="*/ 348717 w 378324"/>
                  <a:gd name="connsiteY15" fmla="*/ 678823 h 701241"/>
                  <a:gd name="connsiteX16" fmla="*/ 316413 w 378324"/>
                  <a:gd name="connsiteY16" fmla="*/ 699040 h 701241"/>
                  <a:gd name="connsiteX17" fmla="*/ 42926 w 378324"/>
                  <a:gd name="connsiteY17" fmla="*/ 699317 h 701241"/>
                  <a:gd name="connsiteX18" fmla="*/ 31233 w 378324"/>
                  <a:gd name="connsiteY18" fmla="*/ 679814 h 701241"/>
                  <a:gd name="connsiteX19" fmla="*/ 0 w 378324"/>
                  <a:gd name="connsiteY19" fmla="*/ 668437 h 701241"/>
                  <a:gd name="connsiteX20" fmla="*/ 31114 w 378324"/>
                  <a:gd name="connsiteY20" fmla="*/ 646436 h 701241"/>
                  <a:gd name="connsiteX21" fmla="*/ 19818 w 378324"/>
                  <a:gd name="connsiteY21" fmla="*/ 617537 h 701241"/>
                  <a:gd name="connsiteX22" fmla="*/ 35434 w 378324"/>
                  <a:gd name="connsiteY22" fmla="*/ 571513 h 701241"/>
                  <a:gd name="connsiteX23" fmla="*/ 46770 w 378324"/>
                  <a:gd name="connsiteY23" fmla="*/ 531792 h 701241"/>
                  <a:gd name="connsiteX24" fmla="*/ 62585 w 378324"/>
                  <a:gd name="connsiteY24" fmla="*/ 507135 h 701241"/>
                  <a:gd name="connsiteX25" fmla="*/ 33928 w 378324"/>
                  <a:gd name="connsiteY25" fmla="*/ 467216 h 701241"/>
                  <a:gd name="connsiteX26" fmla="*/ 23742 w 378324"/>
                  <a:gd name="connsiteY26" fmla="*/ 428208 h 701241"/>
                  <a:gd name="connsiteX27" fmla="*/ 26080 w 378324"/>
                  <a:gd name="connsiteY27" fmla="*/ 359311 h 701241"/>
                  <a:gd name="connsiteX28" fmla="*/ 42331 w 378324"/>
                  <a:gd name="connsiteY28" fmla="*/ 316974 h 701241"/>
                  <a:gd name="connsiteX29" fmla="*/ 103251 w 378324"/>
                  <a:gd name="connsiteY29" fmla="*/ 254895 h 701241"/>
                  <a:gd name="connsiteX30" fmla="*/ 140747 w 378324"/>
                  <a:gd name="connsiteY30" fmla="*/ 216523 h 701241"/>
                  <a:gd name="connsiteX31" fmla="*/ 164449 w 378324"/>
                  <a:gd name="connsiteY31" fmla="*/ 172956 h 701241"/>
                  <a:gd name="connsiteX32" fmla="*/ 86089 w 378324"/>
                  <a:gd name="connsiteY32" fmla="*/ 151668 h 701241"/>
                  <a:gd name="connsiteX33" fmla="*/ 49743 w 378324"/>
                  <a:gd name="connsiteY33" fmla="*/ 176286 h 701241"/>
                  <a:gd name="connsiteX34" fmla="*/ 17281 w 378324"/>
                  <a:gd name="connsiteY34" fmla="*/ 136882 h 701241"/>
                  <a:gd name="connsiteX35" fmla="*/ 59969 w 378324"/>
                  <a:gd name="connsiteY35" fmla="*/ 136090 h 701241"/>
                  <a:gd name="connsiteX36" fmla="*/ 68530 w 378324"/>
                  <a:gd name="connsiteY36" fmla="*/ 119638 h 701241"/>
                  <a:gd name="connsiteX37" fmla="*/ 22355 w 378324"/>
                  <a:gd name="connsiteY37" fmla="*/ 118409 h 701241"/>
                  <a:gd name="connsiteX38" fmla="*/ 12327 w 378324"/>
                  <a:gd name="connsiteY38" fmla="*/ 106120 h 701241"/>
                  <a:gd name="connsiteX39" fmla="*/ 35593 w 378324"/>
                  <a:gd name="connsiteY39" fmla="*/ 72068 h 701241"/>
                  <a:gd name="connsiteX40" fmla="*/ 65478 w 378324"/>
                  <a:gd name="connsiteY40" fmla="*/ 56251 h 701241"/>
                  <a:gd name="connsiteX41" fmla="*/ 193225 w 378324"/>
                  <a:gd name="connsiteY41" fmla="*/ 31634 h 701241"/>
                  <a:gd name="connsiteX42" fmla="*/ 225806 w 378324"/>
                  <a:gd name="connsiteY42" fmla="*/ 0 h 701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78324" h="701241">
                    <a:moveTo>
                      <a:pt x="225806" y="0"/>
                    </a:moveTo>
                    <a:cubicBezTo>
                      <a:pt x="244434" y="555"/>
                      <a:pt x="262707" y="6025"/>
                      <a:pt x="278204" y="16491"/>
                    </a:cubicBezTo>
                    <a:cubicBezTo>
                      <a:pt x="294059" y="27154"/>
                      <a:pt x="311221" y="35955"/>
                      <a:pt x="330088" y="39720"/>
                    </a:cubicBezTo>
                    <a:cubicBezTo>
                      <a:pt x="328700" y="47411"/>
                      <a:pt x="324935" y="55141"/>
                      <a:pt x="326639" y="63149"/>
                    </a:cubicBezTo>
                    <a:cubicBezTo>
                      <a:pt x="331079" y="73892"/>
                      <a:pt x="337460" y="83723"/>
                      <a:pt x="341978" y="94466"/>
                    </a:cubicBezTo>
                    <a:cubicBezTo>
                      <a:pt x="343524" y="109014"/>
                      <a:pt x="346259" y="123404"/>
                      <a:pt x="349271" y="137794"/>
                    </a:cubicBezTo>
                    <a:cubicBezTo>
                      <a:pt x="355019" y="182748"/>
                      <a:pt x="340274" y="226987"/>
                      <a:pt x="323310" y="268017"/>
                    </a:cubicBezTo>
                    <a:cubicBezTo>
                      <a:pt x="306861" y="308531"/>
                      <a:pt x="287796" y="351026"/>
                      <a:pt x="293543" y="395901"/>
                    </a:cubicBezTo>
                    <a:cubicBezTo>
                      <a:pt x="297547" y="432847"/>
                      <a:pt x="319505" y="463846"/>
                      <a:pt x="338134" y="494806"/>
                    </a:cubicBezTo>
                    <a:cubicBezTo>
                      <a:pt x="329810" y="495599"/>
                      <a:pt x="321804" y="497819"/>
                      <a:pt x="314788" y="502497"/>
                    </a:cubicBezTo>
                    <a:cubicBezTo>
                      <a:pt x="318712" y="512804"/>
                      <a:pt x="325212" y="521882"/>
                      <a:pt x="330365" y="531673"/>
                    </a:cubicBezTo>
                    <a:cubicBezTo>
                      <a:pt x="332941" y="543447"/>
                      <a:pt x="332070" y="556330"/>
                      <a:pt x="338728" y="567033"/>
                    </a:cubicBezTo>
                    <a:cubicBezTo>
                      <a:pt x="345546" y="582533"/>
                      <a:pt x="362232" y="595179"/>
                      <a:pt x="359815" y="613612"/>
                    </a:cubicBezTo>
                    <a:cubicBezTo>
                      <a:pt x="353869" y="623721"/>
                      <a:pt x="345030" y="632085"/>
                      <a:pt x="341225" y="643542"/>
                    </a:cubicBezTo>
                    <a:cubicBezTo>
                      <a:pt x="353275" y="651668"/>
                      <a:pt x="368416" y="654879"/>
                      <a:pt x="378325" y="666177"/>
                    </a:cubicBezTo>
                    <a:cubicBezTo>
                      <a:pt x="369684" y="673035"/>
                      <a:pt x="358745" y="674938"/>
                      <a:pt x="348717" y="678823"/>
                    </a:cubicBezTo>
                    <a:cubicBezTo>
                      <a:pt x="341146" y="689803"/>
                      <a:pt x="330643" y="699357"/>
                      <a:pt x="316413" y="699040"/>
                    </a:cubicBezTo>
                    <a:cubicBezTo>
                      <a:pt x="225370" y="705462"/>
                      <a:pt x="134088" y="695393"/>
                      <a:pt x="42926" y="699317"/>
                    </a:cubicBezTo>
                    <a:cubicBezTo>
                      <a:pt x="39279" y="692658"/>
                      <a:pt x="37337" y="684650"/>
                      <a:pt x="31233" y="679814"/>
                    </a:cubicBezTo>
                    <a:cubicBezTo>
                      <a:pt x="20967" y="675533"/>
                      <a:pt x="9473" y="674621"/>
                      <a:pt x="0" y="668437"/>
                    </a:cubicBezTo>
                    <a:cubicBezTo>
                      <a:pt x="9314" y="659596"/>
                      <a:pt x="23464" y="656980"/>
                      <a:pt x="31114" y="646436"/>
                    </a:cubicBezTo>
                    <a:cubicBezTo>
                      <a:pt x="39041" y="635574"/>
                      <a:pt x="23940" y="626694"/>
                      <a:pt x="19818" y="617537"/>
                    </a:cubicBezTo>
                    <a:cubicBezTo>
                      <a:pt x="14665" y="600293"/>
                      <a:pt x="27388" y="585388"/>
                      <a:pt x="35434" y="571513"/>
                    </a:cubicBezTo>
                    <a:cubicBezTo>
                      <a:pt x="43322" y="559739"/>
                      <a:pt x="46255" y="545706"/>
                      <a:pt x="46770" y="531792"/>
                    </a:cubicBezTo>
                    <a:cubicBezTo>
                      <a:pt x="53350" y="524617"/>
                      <a:pt x="61951" y="517561"/>
                      <a:pt x="62585" y="507135"/>
                    </a:cubicBezTo>
                    <a:cubicBezTo>
                      <a:pt x="53905" y="493221"/>
                      <a:pt x="43084" y="480773"/>
                      <a:pt x="33928" y="467216"/>
                    </a:cubicBezTo>
                    <a:cubicBezTo>
                      <a:pt x="25367" y="456116"/>
                      <a:pt x="27507" y="441013"/>
                      <a:pt x="23742" y="428208"/>
                    </a:cubicBezTo>
                    <a:cubicBezTo>
                      <a:pt x="19659" y="405851"/>
                      <a:pt x="10860" y="379330"/>
                      <a:pt x="26080" y="359311"/>
                    </a:cubicBezTo>
                    <a:cubicBezTo>
                      <a:pt x="35157" y="346626"/>
                      <a:pt x="33373" y="329659"/>
                      <a:pt x="42331" y="316974"/>
                    </a:cubicBezTo>
                    <a:cubicBezTo>
                      <a:pt x="58185" y="292317"/>
                      <a:pt x="81174" y="273646"/>
                      <a:pt x="103251" y="254895"/>
                    </a:cubicBezTo>
                    <a:cubicBezTo>
                      <a:pt x="116728" y="243122"/>
                      <a:pt x="131472" y="232141"/>
                      <a:pt x="140747" y="216523"/>
                    </a:cubicBezTo>
                    <a:cubicBezTo>
                      <a:pt x="150933" y="203322"/>
                      <a:pt x="163221" y="190597"/>
                      <a:pt x="164449" y="172956"/>
                    </a:cubicBezTo>
                    <a:cubicBezTo>
                      <a:pt x="138131" y="166534"/>
                      <a:pt x="114587" y="145246"/>
                      <a:pt x="86089" y="151668"/>
                    </a:cubicBezTo>
                    <a:cubicBezTo>
                      <a:pt x="70354" y="153928"/>
                      <a:pt x="64765" y="173392"/>
                      <a:pt x="49743" y="176286"/>
                    </a:cubicBezTo>
                    <a:cubicBezTo>
                      <a:pt x="38764" y="163244"/>
                      <a:pt x="29608" y="148775"/>
                      <a:pt x="17281" y="136882"/>
                    </a:cubicBezTo>
                    <a:cubicBezTo>
                      <a:pt x="31392" y="136486"/>
                      <a:pt x="46374" y="141600"/>
                      <a:pt x="59969" y="136090"/>
                    </a:cubicBezTo>
                    <a:cubicBezTo>
                      <a:pt x="66430" y="133513"/>
                      <a:pt x="65954" y="124792"/>
                      <a:pt x="68530" y="119638"/>
                    </a:cubicBezTo>
                    <a:cubicBezTo>
                      <a:pt x="53429" y="114723"/>
                      <a:pt x="37733" y="119638"/>
                      <a:pt x="22355" y="118409"/>
                    </a:cubicBezTo>
                    <a:cubicBezTo>
                      <a:pt x="15854" y="117894"/>
                      <a:pt x="13516" y="111353"/>
                      <a:pt x="12327" y="106120"/>
                    </a:cubicBezTo>
                    <a:cubicBezTo>
                      <a:pt x="19461" y="94347"/>
                      <a:pt x="28657" y="83961"/>
                      <a:pt x="35593" y="72068"/>
                    </a:cubicBezTo>
                    <a:cubicBezTo>
                      <a:pt x="41261" y="60969"/>
                      <a:pt x="54420" y="58630"/>
                      <a:pt x="65478" y="56251"/>
                    </a:cubicBezTo>
                    <a:cubicBezTo>
                      <a:pt x="108008" y="48363"/>
                      <a:pt x="152955" y="49314"/>
                      <a:pt x="193225" y="31634"/>
                    </a:cubicBezTo>
                    <a:cubicBezTo>
                      <a:pt x="207692" y="25489"/>
                      <a:pt x="217760" y="13042"/>
                      <a:pt x="225806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0979E390-9942-59D7-74AC-92366B68FC64}"/>
                  </a:ext>
                </a:extLst>
              </p:cNvPr>
              <p:cNvSpPr/>
              <p:nvPr/>
            </p:nvSpPr>
            <p:spPr>
              <a:xfrm>
                <a:off x="2177555" y="3407295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D8940A5C-E9E7-12C2-FDB9-01C92E483FF5}"/>
                  </a:ext>
                </a:extLst>
              </p:cNvPr>
              <p:cNvSpPr/>
              <p:nvPr/>
            </p:nvSpPr>
            <p:spPr>
              <a:xfrm>
                <a:off x="785280" y="3591179"/>
                <a:ext cx="428993" cy="933771"/>
              </a:xfrm>
              <a:custGeom>
                <a:avLst/>
                <a:gdLst>
                  <a:gd name="connsiteX0" fmla="*/ 153787 w 323825"/>
                  <a:gd name="connsiteY0" fmla="*/ 593 h 704856"/>
                  <a:gd name="connsiteX1" fmla="*/ 181255 w 323825"/>
                  <a:gd name="connsiteY1" fmla="*/ 4240 h 704856"/>
                  <a:gd name="connsiteX2" fmla="*/ 167739 w 323825"/>
                  <a:gd name="connsiteY2" fmla="*/ 19859 h 704856"/>
                  <a:gd name="connsiteX3" fmla="*/ 190530 w 323825"/>
                  <a:gd name="connsiteY3" fmla="*/ 15815 h 704856"/>
                  <a:gd name="connsiteX4" fmla="*/ 190530 w 323825"/>
                  <a:gd name="connsiteY4" fmla="*/ 34090 h 704856"/>
                  <a:gd name="connsiteX5" fmla="*/ 176063 w 323825"/>
                  <a:gd name="connsiteY5" fmla="*/ 34447 h 704856"/>
                  <a:gd name="connsiteX6" fmla="*/ 184426 w 323825"/>
                  <a:gd name="connsiteY6" fmla="*/ 85743 h 704856"/>
                  <a:gd name="connsiteX7" fmla="*/ 247685 w 323825"/>
                  <a:gd name="connsiteY7" fmla="*/ 98904 h 704856"/>
                  <a:gd name="connsiteX8" fmla="*/ 219226 w 323825"/>
                  <a:gd name="connsiteY8" fmla="*/ 188098 h 704856"/>
                  <a:gd name="connsiteX9" fmla="*/ 233852 w 323825"/>
                  <a:gd name="connsiteY9" fmla="*/ 205699 h 704856"/>
                  <a:gd name="connsiteX10" fmla="*/ 232465 w 323825"/>
                  <a:gd name="connsiteY10" fmla="*/ 219851 h 704856"/>
                  <a:gd name="connsiteX11" fmla="*/ 247685 w 323825"/>
                  <a:gd name="connsiteY11" fmla="*/ 242803 h 704856"/>
                  <a:gd name="connsiteX12" fmla="*/ 222833 w 323825"/>
                  <a:gd name="connsiteY12" fmla="*/ 256202 h 704856"/>
                  <a:gd name="connsiteX13" fmla="*/ 234644 w 323825"/>
                  <a:gd name="connsiteY13" fmla="*/ 532029 h 704856"/>
                  <a:gd name="connsiteX14" fmla="*/ 257316 w 323825"/>
                  <a:gd name="connsiteY14" fmla="*/ 573414 h 704856"/>
                  <a:gd name="connsiteX15" fmla="*/ 273686 w 323825"/>
                  <a:gd name="connsiteY15" fmla="*/ 596644 h 704856"/>
                  <a:gd name="connsiteX16" fmla="*/ 311617 w 323825"/>
                  <a:gd name="connsiteY16" fmla="*/ 627644 h 704856"/>
                  <a:gd name="connsiteX17" fmla="*/ 300282 w 323825"/>
                  <a:gd name="connsiteY17" fmla="*/ 651032 h 704856"/>
                  <a:gd name="connsiteX18" fmla="*/ 323825 w 323825"/>
                  <a:gd name="connsiteY18" fmla="*/ 671963 h 704856"/>
                  <a:gd name="connsiteX19" fmla="*/ 278402 w 323825"/>
                  <a:gd name="connsiteY19" fmla="*/ 702448 h 704856"/>
                  <a:gd name="connsiteX20" fmla="*/ 199487 w 323825"/>
                  <a:gd name="connsiteY20" fmla="*/ 703796 h 704856"/>
                  <a:gd name="connsiteX21" fmla="*/ 33175 w 323825"/>
                  <a:gd name="connsiteY21" fmla="*/ 700188 h 704856"/>
                  <a:gd name="connsiteX22" fmla="*/ 0 w 323825"/>
                  <a:gd name="connsiteY22" fmla="*/ 671924 h 704856"/>
                  <a:gd name="connsiteX23" fmla="*/ 28300 w 323825"/>
                  <a:gd name="connsiteY23" fmla="*/ 652341 h 704856"/>
                  <a:gd name="connsiteX24" fmla="*/ 11534 w 323825"/>
                  <a:gd name="connsiteY24" fmla="*/ 629190 h 704856"/>
                  <a:gd name="connsiteX25" fmla="*/ 63655 w 323825"/>
                  <a:gd name="connsiteY25" fmla="*/ 579678 h 704856"/>
                  <a:gd name="connsiteX26" fmla="*/ 77805 w 323825"/>
                  <a:gd name="connsiteY26" fmla="*/ 567032 h 704856"/>
                  <a:gd name="connsiteX27" fmla="*/ 117679 w 323825"/>
                  <a:gd name="connsiteY27" fmla="*/ 338221 h 704856"/>
                  <a:gd name="connsiteX28" fmla="*/ 107057 w 323825"/>
                  <a:gd name="connsiteY28" fmla="*/ 259770 h 704856"/>
                  <a:gd name="connsiteX29" fmla="*/ 83354 w 323825"/>
                  <a:gd name="connsiteY29" fmla="*/ 246411 h 704856"/>
                  <a:gd name="connsiteX30" fmla="*/ 86406 w 323825"/>
                  <a:gd name="connsiteY30" fmla="*/ 224885 h 704856"/>
                  <a:gd name="connsiteX31" fmla="*/ 99724 w 323825"/>
                  <a:gd name="connsiteY31" fmla="*/ 222824 h 704856"/>
                  <a:gd name="connsiteX32" fmla="*/ 96434 w 323825"/>
                  <a:gd name="connsiteY32" fmla="*/ 199079 h 704856"/>
                  <a:gd name="connsiteX33" fmla="*/ 110624 w 323825"/>
                  <a:gd name="connsiteY33" fmla="*/ 197731 h 704856"/>
                  <a:gd name="connsiteX34" fmla="*/ 102102 w 323825"/>
                  <a:gd name="connsiteY34" fmla="*/ 141598 h 704856"/>
                  <a:gd name="connsiteX35" fmla="*/ 83235 w 323825"/>
                  <a:gd name="connsiteY35" fmla="*/ 92284 h 704856"/>
                  <a:gd name="connsiteX36" fmla="*/ 146177 w 323825"/>
                  <a:gd name="connsiteY36" fmla="*/ 84356 h 704856"/>
                  <a:gd name="connsiteX37" fmla="*/ 140271 w 323825"/>
                  <a:gd name="connsiteY37" fmla="*/ 34249 h 704856"/>
                  <a:gd name="connsiteX38" fmla="*/ 139875 w 323825"/>
                  <a:gd name="connsiteY38" fmla="*/ 18788 h 704856"/>
                  <a:gd name="connsiteX39" fmla="*/ 154659 w 323825"/>
                  <a:gd name="connsiteY39" fmla="*/ 20216 h 704856"/>
                  <a:gd name="connsiteX40" fmla="*/ 153787 w 323825"/>
                  <a:gd name="connsiteY40" fmla="*/ 593 h 70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23825" h="704856">
                    <a:moveTo>
                      <a:pt x="153787" y="593"/>
                    </a:moveTo>
                    <a:cubicBezTo>
                      <a:pt x="163141" y="-874"/>
                      <a:pt x="172456" y="395"/>
                      <a:pt x="181255" y="4240"/>
                    </a:cubicBezTo>
                    <a:cubicBezTo>
                      <a:pt x="176816" y="9473"/>
                      <a:pt x="172376" y="14745"/>
                      <a:pt x="167739" y="19859"/>
                    </a:cubicBezTo>
                    <a:cubicBezTo>
                      <a:pt x="175270" y="18432"/>
                      <a:pt x="182920" y="17203"/>
                      <a:pt x="190530" y="15815"/>
                    </a:cubicBezTo>
                    <a:cubicBezTo>
                      <a:pt x="190451" y="21801"/>
                      <a:pt x="190490" y="27946"/>
                      <a:pt x="190530" y="34090"/>
                    </a:cubicBezTo>
                    <a:cubicBezTo>
                      <a:pt x="186923" y="34169"/>
                      <a:pt x="179669" y="34368"/>
                      <a:pt x="176063" y="34447"/>
                    </a:cubicBezTo>
                    <a:cubicBezTo>
                      <a:pt x="179154" y="51493"/>
                      <a:pt x="183118" y="68380"/>
                      <a:pt x="184426" y="85743"/>
                    </a:cubicBezTo>
                    <a:cubicBezTo>
                      <a:pt x="205591" y="89152"/>
                      <a:pt x="229333" y="85585"/>
                      <a:pt x="247685" y="98904"/>
                    </a:cubicBezTo>
                    <a:cubicBezTo>
                      <a:pt x="237498" y="128318"/>
                      <a:pt x="217680" y="155631"/>
                      <a:pt x="219226" y="188098"/>
                    </a:cubicBezTo>
                    <a:cubicBezTo>
                      <a:pt x="218196" y="197255"/>
                      <a:pt x="228065" y="200704"/>
                      <a:pt x="233852" y="205699"/>
                    </a:cubicBezTo>
                    <a:cubicBezTo>
                      <a:pt x="233178" y="210297"/>
                      <a:pt x="232742" y="215054"/>
                      <a:pt x="232465" y="219851"/>
                    </a:cubicBezTo>
                    <a:cubicBezTo>
                      <a:pt x="236626" y="228295"/>
                      <a:pt x="250618" y="231426"/>
                      <a:pt x="247685" y="242803"/>
                    </a:cubicBezTo>
                    <a:cubicBezTo>
                      <a:pt x="244633" y="253784"/>
                      <a:pt x="231910" y="254101"/>
                      <a:pt x="222833" y="256202"/>
                    </a:cubicBezTo>
                    <a:cubicBezTo>
                      <a:pt x="200954" y="346862"/>
                      <a:pt x="208088" y="443192"/>
                      <a:pt x="234644" y="532029"/>
                    </a:cubicBezTo>
                    <a:cubicBezTo>
                      <a:pt x="240550" y="546458"/>
                      <a:pt x="241938" y="565446"/>
                      <a:pt x="257316" y="573414"/>
                    </a:cubicBezTo>
                    <a:cubicBezTo>
                      <a:pt x="265283" y="579044"/>
                      <a:pt x="265799" y="590619"/>
                      <a:pt x="273686" y="596644"/>
                    </a:cubicBezTo>
                    <a:cubicBezTo>
                      <a:pt x="285022" y="608537"/>
                      <a:pt x="303889" y="612224"/>
                      <a:pt x="311617" y="627644"/>
                    </a:cubicBezTo>
                    <a:cubicBezTo>
                      <a:pt x="308367" y="635652"/>
                      <a:pt x="302898" y="642628"/>
                      <a:pt x="300282" y="651032"/>
                    </a:cubicBezTo>
                    <a:cubicBezTo>
                      <a:pt x="305196" y="660785"/>
                      <a:pt x="315462" y="665541"/>
                      <a:pt x="323825" y="671963"/>
                    </a:cubicBezTo>
                    <a:cubicBezTo>
                      <a:pt x="310865" y="684807"/>
                      <a:pt x="297349" y="699356"/>
                      <a:pt x="278402" y="702448"/>
                    </a:cubicBezTo>
                    <a:cubicBezTo>
                      <a:pt x="252322" y="706650"/>
                      <a:pt x="225766" y="704152"/>
                      <a:pt x="199487" y="703796"/>
                    </a:cubicBezTo>
                    <a:cubicBezTo>
                      <a:pt x="144076" y="701774"/>
                      <a:pt x="88388" y="706333"/>
                      <a:pt x="33175" y="700188"/>
                    </a:cubicBezTo>
                    <a:cubicBezTo>
                      <a:pt x="20135" y="693766"/>
                      <a:pt x="10068" y="682231"/>
                      <a:pt x="0" y="671924"/>
                    </a:cubicBezTo>
                    <a:cubicBezTo>
                      <a:pt x="9631" y="665700"/>
                      <a:pt x="19382" y="659595"/>
                      <a:pt x="28300" y="652341"/>
                    </a:cubicBezTo>
                    <a:cubicBezTo>
                      <a:pt x="24138" y="643580"/>
                      <a:pt x="17876" y="636286"/>
                      <a:pt x="11534" y="629190"/>
                    </a:cubicBezTo>
                    <a:cubicBezTo>
                      <a:pt x="23227" y="606832"/>
                      <a:pt x="54420" y="603978"/>
                      <a:pt x="63655" y="579678"/>
                    </a:cubicBezTo>
                    <a:cubicBezTo>
                      <a:pt x="65439" y="572661"/>
                      <a:pt x="72137" y="570124"/>
                      <a:pt x="77805" y="567032"/>
                    </a:cubicBezTo>
                    <a:cubicBezTo>
                      <a:pt x="108246" y="495082"/>
                      <a:pt x="120057" y="415998"/>
                      <a:pt x="117679" y="338221"/>
                    </a:cubicBezTo>
                    <a:cubicBezTo>
                      <a:pt x="116054" y="311899"/>
                      <a:pt x="114667" y="285101"/>
                      <a:pt x="107057" y="259770"/>
                    </a:cubicBezTo>
                    <a:cubicBezTo>
                      <a:pt x="100279" y="253507"/>
                      <a:pt x="91282" y="250613"/>
                      <a:pt x="83354" y="246411"/>
                    </a:cubicBezTo>
                    <a:cubicBezTo>
                      <a:pt x="83552" y="239117"/>
                      <a:pt x="81809" y="231109"/>
                      <a:pt x="86406" y="224885"/>
                    </a:cubicBezTo>
                    <a:cubicBezTo>
                      <a:pt x="90727" y="223775"/>
                      <a:pt x="95166" y="223101"/>
                      <a:pt x="99724" y="222824"/>
                    </a:cubicBezTo>
                    <a:cubicBezTo>
                      <a:pt x="97782" y="215014"/>
                      <a:pt x="96712" y="207007"/>
                      <a:pt x="96434" y="199079"/>
                    </a:cubicBezTo>
                    <a:cubicBezTo>
                      <a:pt x="101111" y="198524"/>
                      <a:pt x="105828" y="198088"/>
                      <a:pt x="110624" y="197731"/>
                    </a:cubicBezTo>
                    <a:cubicBezTo>
                      <a:pt x="109355" y="178901"/>
                      <a:pt x="110624" y="158922"/>
                      <a:pt x="102102" y="141598"/>
                    </a:cubicBezTo>
                    <a:cubicBezTo>
                      <a:pt x="94571" y="125662"/>
                      <a:pt x="86486" y="109726"/>
                      <a:pt x="83235" y="92284"/>
                    </a:cubicBezTo>
                    <a:cubicBezTo>
                      <a:pt x="103688" y="86338"/>
                      <a:pt x="125091" y="85941"/>
                      <a:pt x="146177" y="84356"/>
                    </a:cubicBezTo>
                    <a:cubicBezTo>
                      <a:pt x="145107" y="67706"/>
                      <a:pt x="160406" y="44357"/>
                      <a:pt x="140271" y="34249"/>
                    </a:cubicBezTo>
                    <a:cubicBezTo>
                      <a:pt x="140113" y="29016"/>
                      <a:pt x="139994" y="23823"/>
                      <a:pt x="139875" y="18788"/>
                    </a:cubicBezTo>
                    <a:cubicBezTo>
                      <a:pt x="144711" y="19383"/>
                      <a:pt x="149625" y="20216"/>
                      <a:pt x="154659" y="20216"/>
                    </a:cubicBezTo>
                    <a:cubicBezTo>
                      <a:pt x="155531" y="13595"/>
                      <a:pt x="155214" y="7055"/>
                      <a:pt x="153787" y="59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5410001B-2212-B74F-1269-079290AA6BEF}"/>
                  </a:ext>
                </a:extLst>
              </p:cNvPr>
              <p:cNvSpPr/>
              <p:nvPr/>
            </p:nvSpPr>
            <p:spPr>
              <a:xfrm flipH="1">
                <a:off x="1422373" y="3823757"/>
                <a:ext cx="374404" cy="701193"/>
              </a:xfrm>
              <a:custGeom>
                <a:avLst/>
                <a:gdLst>
                  <a:gd name="connsiteX0" fmla="*/ 225647 w 378799"/>
                  <a:gd name="connsiteY0" fmla="*/ 101 h 701193"/>
                  <a:gd name="connsiteX1" fmla="*/ 330088 w 378799"/>
                  <a:gd name="connsiteY1" fmla="*/ 39584 h 701193"/>
                  <a:gd name="connsiteX2" fmla="*/ 326521 w 378799"/>
                  <a:gd name="connsiteY2" fmla="*/ 63330 h 701193"/>
                  <a:gd name="connsiteX3" fmla="*/ 342415 w 378799"/>
                  <a:gd name="connsiteY3" fmla="*/ 94329 h 701193"/>
                  <a:gd name="connsiteX4" fmla="*/ 350698 w 378799"/>
                  <a:gd name="connsiteY4" fmla="*/ 158390 h 701193"/>
                  <a:gd name="connsiteX5" fmla="*/ 316612 w 378799"/>
                  <a:gd name="connsiteY5" fmla="*/ 284768 h 701193"/>
                  <a:gd name="connsiteX6" fmla="*/ 293742 w 378799"/>
                  <a:gd name="connsiteY6" fmla="*/ 396240 h 701193"/>
                  <a:gd name="connsiteX7" fmla="*/ 338253 w 378799"/>
                  <a:gd name="connsiteY7" fmla="*/ 494154 h 701193"/>
                  <a:gd name="connsiteX8" fmla="*/ 316096 w 378799"/>
                  <a:gd name="connsiteY8" fmla="*/ 503431 h 701193"/>
                  <a:gd name="connsiteX9" fmla="*/ 332268 w 378799"/>
                  <a:gd name="connsiteY9" fmla="*/ 542636 h 701193"/>
                  <a:gd name="connsiteX10" fmla="*/ 359379 w 378799"/>
                  <a:gd name="connsiteY10" fmla="*/ 602257 h 701193"/>
                  <a:gd name="connsiteX11" fmla="*/ 341503 w 378799"/>
                  <a:gd name="connsiteY11" fmla="*/ 643960 h 701193"/>
                  <a:gd name="connsiteX12" fmla="*/ 378800 w 378799"/>
                  <a:gd name="connsiteY12" fmla="*/ 666556 h 701193"/>
                  <a:gd name="connsiteX13" fmla="*/ 347964 w 378799"/>
                  <a:gd name="connsiteY13" fmla="*/ 678449 h 701193"/>
                  <a:gd name="connsiteX14" fmla="*/ 314471 w 378799"/>
                  <a:gd name="connsiteY14" fmla="*/ 699339 h 701193"/>
                  <a:gd name="connsiteX15" fmla="*/ 43283 w 378799"/>
                  <a:gd name="connsiteY15" fmla="*/ 699458 h 701193"/>
                  <a:gd name="connsiteX16" fmla="*/ 31273 w 378799"/>
                  <a:gd name="connsiteY16" fmla="*/ 679757 h 701193"/>
                  <a:gd name="connsiteX17" fmla="*/ 0 w 378799"/>
                  <a:gd name="connsiteY17" fmla="*/ 669767 h 701193"/>
                  <a:gd name="connsiteX18" fmla="*/ 35038 w 378799"/>
                  <a:gd name="connsiteY18" fmla="*/ 639045 h 701193"/>
                  <a:gd name="connsiteX19" fmla="*/ 19422 w 378799"/>
                  <a:gd name="connsiteY19" fmla="*/ 602812 h 701193"/>
                  <a:gd name="connsiteX20" fmla="*/ 46691 w 378799"/>
                  <a:gd name="connsiteY20" fmla="*/ 532409 h 701193"/>
                  <a:gd name="connsiteX21" fmla="*/ 63695 w 378799"/>
                  <a:gd name="connsiteY21" fmla="*/ 507791 h 701193"/>
                  <a:gd name="connsiteX22" fmla="*/ 29568 w 378799"/>
                  <a:gd name="connsiteY22" fmla="*/ 459547 h 701193"/>
                  <a:gd name="connsiteX23" fmla="*/ 17796 w 378799"/>
                  <a:gd name="connsiteY23" fmla="*/ 384070 h 701193"/>
                  <a:gd name="connsiteX24" fmla="*/ 26715 w 378799"/>
                  <a:gd name="connsiteY24" fmla="*/ 358382 h 701193"/>
                  <a:gd name="connsiteX25" fmla="*/ 42054 w 378799"/>
                  <a:gd name="connsiteY25" fmla="*/ 317710 h 701193"/>
                  <a:gd name="connsiteX26" fmla="*/ 146653 w 378799"/>
                  <a:gd name="connsiteY26" fmla="*/ 208933 h 701193"/>
                  <a:gd name="connsiteX27" fmla="*/ 164727 w 378799"/>
                  <a:gd name="connsiteY27" fmla="*/ 173057 h 701193"/>
                  <a:gd name="connsiteX28" fmla="*/ 87754 w 378799"/>
                  <a:gd name="connsiteY28" fmla="*/ 151413 h 701193"/>
                  <a:gd name="connsiteX29" fmla="*/ 52834 w 378799"/>
                  <a:gd name="connsiteY29" fmla="*/ 176625 h 701193"/>
                  <a:gd name="connsiteX30" fmla="*/ 39517 w 378799"/>
                  <a:gd name="connsiteY30" fmla="*/ 163226 h 701193"/>
                  <a:gd name="connsiteX31" fmla="*/ 17677 w 378799"/>
                  <a:gd name="connsiteY31" fmla="*/ 137222 h 701193"/>
                  <a:gd name="connsiteX32" fmla="*/ 59018 w 378799"/>
                  <a:gd name="connsiteY32" fmla="*/ 136786 h 701193"/>
                  <a:gd name="connsiteX33" fmla="*/ 68134 w 378799"/>
                  <a:gd name="connsiteY33" fmla="*/ 118867 h 701193"/>
                  <a:gd name="connsiteX34" fmla="*/ 18550 w 378799"/>
                  <a:gd name="connsiteY34" fmla="*/ 117361 h 701193"/>
                  <a:gd name="connsiteX35" fmla="*/ 11138 w 378799"/>
                  <a:gd name="connsiteY35" fmla="*/ 107252 h 701193"/>
                  <a:gd name="connsiteX36" fmla="*/ 36505 w 378799"/>
                  <a:gd name="connsiteY36" fmla="*/ 70901 h 701193"/>
                  <a:gd name="connsiteX37" fmla="*/ 64170 w 378799"/>
                  <a:gd name="connsiteY37" fmla="*/ 56591 h 701193"/>
                  <a:gd name="connsiteX38" fmla="*/ 192075 w 378799"/>
                  <a:gd name="connsiteY38" fmla="*/ 32251 h 701193"/>
                  <a:gd name="connsiteX39" fmla="*/ 225647 w 378799"/>
                  <a:gd name="connsiteY39" fmla="*/ 101 h 70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78799" h="701193">
                    <a:moveTo>
                      <a:pt x="225647" y="101"/>
                    </a:moveTo>
                    <a:cubicBezTo>
                      <a:pt x="265680" y="-2159"/>
                      <a:pt x="292156" y="34074"/>
                      <a:pt x="330088" y="39584"/>
                    </a:cubicBezTo>
                    <a:cubicBezTo>
                      <a:pt x="328661" y="47354"/>
                      <a:pt x="325252" y="55163"/>
                      <a:pt x="326521" y="63330"/>
                    </a:cubicBezTo>
                    <a:cubicBezTo>
                      <a:pt x="331356" y="73795"/>
                      <a:pt x="337024" y="83983"/>
                      <a:pt x="342415" y="94329"/>
                    </a:cubicBezTo>
                    <a:cubicBezTo>
                      <a:pt x="342771" y="116013"/>
                      <a:pt x="351729" y="136587"/>
                      <a:pt x="350698" y="158390"/>
                    </a:cubicBezTo>
                    <a:cubicBezTo>
                      <a:pt x="350540" y="202788"/>
                      <a:pt x="333298" y="244412"/>
                      <a:pt x="316612" y="284768"/>
                    </a:cubicBezTo>
                    <a:cubicBezTo>
                      <a:pt x="302303" y="319969"/>
                      <a:pt x="288549" y="357589"/>
                      <a:pt x="293742" y="396240"/>
                    </a:cubicBezTo>
                    <a:cubicBezTo>
                      <a:pt x="297784" y="432829"/>
                      <a:pt x="319188" y="463829"/>
                      <a:pt x="338253" y="494154"/>
                    </a:cubicBezTo>
                    <a:cubicBezTo>
                      <a:pt x="330524" y="496375"/>
                      <a:pt x="320892" y="495859"/>
                      <a:pt x="316096" y="503431"/>
                    </a:cubicBezTo>
                    <a:cubicBezTo>
                      <a:pt x="318474" y="517781"/>
                      <a:pt x="333140" y="527374"/>
                      <a:pt x="332268" y="542636"/>
                    </a:cubicBezTo>
                    <a:cubicBezTo>
                      <a:pt x="332030" y="565906"/>
                      <a:pt x="351095" y="582000"/>
                      <a:pt x="359379" y="602257"/>
                    </a:cubicBezTo>
                    <a:cubicBezTo>
                      <a:pt x="364730" y="619303"/>
                      <a:pt x="344357" y="628302"/>
                      <a:pt x="341503" y="643960"/>
                    </a:cubicBezTo>
                    <a:cubicBezTo>
                      <a:pt x="353869" y="651611"/>
                      <a:pt x="368812" y="655179"/>
                      <a:pt x="378800" y="666556"/>
                    </a:cubicBezTo>
                    <a:cubicBezTo>
                      <a:pt x="369486" y="672780"/>
                      <a:pt x="358665" y="675753"/>
                      <a:pt x="347964" y="678449"/>
                    </a:cubicBezTo>
                    <a:cubicBezTo>
                      <a:pt x="341939" y="691610"/>
                      <a:pt x="328859" y="699498"/>
                      <a:pt x="314471" y="699339"/>
                    </a:cubicBezTo>
                    <a:cubicBezTo>
                      <a:pt x="224141" y="704969"/>
                      <a:pt x="133652" y="695613"/>
                      <a:pt x="43283" y="699458"/>
                    </a:cubicBezTo>
                    <a:cubicBezTo>
                      <a:pt x="39319" y="692839"/>
                      <a:pt x="37495" y="684514"/>
                      <a:pt x="31273" y="679757"/>
                    </a:cubicBezTo>
                    <a:cubicBezTo>
                      <a:pt x="21047" y="675674"/>
                      <a:pt x="10107" y="673890"/>
                      <a:pt x="0" y="669767"/>
                    </a:cubicBezTo>
                    <a:cubicBezTo>
                      <a:pt x="10385" y="657716"/>
                      <a:pt x="29806" y="655694"/>
                      <a:pt x="35038" y="639045"/>
                    </a:cubicBezTo>
                    <a:cubicBezTo>
                      <a:pt x="28459" y="627668"/>
                      <a:pt x="14705" y="617559"/>
                      <a:pt x="19422" y="602812"/>
                    </a:cubicBezTo>
                    <a:cubicBezTo>
                      <a:pt x="27031" y="578671"/>
                      <a:pt x="49149" y="559682"/>
                      <a:pt x="46691" y="532409"/>
                    </a:cubicBezTo>
                    <a:cubicBezTo>
                      <a:pt x="53905" y="525353"/>
                      <a:pt x="60207" y="517345"/>
                      <a:pt x="63695" y="507791"/>
                    </a:cubicBezTo>
                    <a:cubicBezTo>
                      <a:pt x="52557" y="491578"/>
                      <a:pt x="39160" y="476673"/>
                      <a:pt x="29568" y="459547"/>
                    </a:cubicBezTo>
                    <a:cubicBezTo>
                      <a:pt x="25962" y="434335"/>
                      <a:pt x="17876" y="409639"/>
                      <a:pt x="17796" y="384070"/>
                    </a:cubicBezTo>
                    <a:cubicBezTo>
                      <a:pt x="17004" y="374437"/>
                      <a:pt x="21601" y="366033"/>
                      <a:pt x="26715" y="358382"/>
                    </a:cubicBezTo>
                    <a:cubicBezTo>
                      <a:pt x="35197" y="346133"/>
                      <a:pt x="33651" y="329959"/>
                      <a:pt x="42054" y="317710"/>
                    </a:cubicBezTo>
                    <a:cubicBezTo>
                      <a:pt x="68689" y="273787"/>
                      <a:pt x="119304" y="252103"/>
                      <a:pt x="146653" y="208933"/>
                    </a:cubicBezTo>
                    <a:cubicBezTo>
                      <a:pt x="156166" y="199023"/>
                      <a:pt x="162745" y="186694"/>
                      <a:pt x="164727" y="173057"/>
                    </a:cubicBezTo>
                    <a:cubicBezTo>
                      <a:pt x="138686" y="166953"/>
                      <a:pt x="115935" y="145943"/>
                      <a:pt x="87754" y="151413"/>
                    </a:cubicBezTo>
                    <a:cubicBezTo>
                      <a:pt x="72375" y="153554"/>
                      <a:pt x="65241" y="169331"/>
                      <a:pt x="52834" y="176625"/>
                    </a:cubicBezTo>
                    <a:cubicBezTo>
                      <a:pt x="45898" y="175238"/>
                      <a:pt x="43283" y="168102"/>
                      <a:pt x="39517" y="163226"/>
                    </a:cubicBezTo>
                    <a:cubicBezTo>
                      <a:pt x="33571" y="153475"/>
                      <a:pt x="24852" y="145943"/>
                      <a:pt x="17677" y="137222"/>
                    </a:cubicBezTo>
                    <a:cubicBezTo>
                      <a:pt x="31352" y="136746"/>
                      <a:pt x="45621" y="140789"/>
                      <a:pt x="59018" y="136786"/>
                    </a:cubicBezTo>
                    <a:cubicBezTo>
                      <a:pt x="66509" y="134129"/>
                      <a:pt x="66667" y="125250"/>
                      <a:pt x="68134" y="118867"/>
                    </a:cubicBezTo>
                    <a:cubicBezTo>
                      <a:pt x="51685" y="115220"/>
                      <a:pt x="34919" y="120334"/>
                      <a:pt x="18550" y="117361"/>
                    </a:cubicBezTo>
                    <a:cubicBezTo>
                      <a:pt x="15854" y="114031"/>
                      <a:pt x="13397" y="110661"/>
                      <a:pt x="11138" y="107252"/>
                    </a:cubicBezTo>
                    <a:cubicBezTo>
                      <a:pt x="19659" y="95162"/>
                      <a:pt x="28855" y="83547"/>
                      <a:pt x="36505" y="70901"/>
                    </a:cubicBezTo>
                    <a:cubicBezTo>
                      <a:pt x="42054" y="61030"/>
                      <a:pt x="54024" y="58929"/>
                      <a:pt x="64170" y="56591"/>
                    </a:cubicBezTo>
                    <a:cubicBezTo>
                      <a:pt x="106700" y="48385"/>
                      <a:pt x="151647" y="49495"/>
                      <a:pt x="192075" y="32251"/>
                    </a:cubicBezTo>
                    <a:cubicBezTo>
                      <a:pt x="206979" y="26185"/>
                      <a:pt x="217759" y="13698"/>
                      <a:pt x="225647" y="10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5E5BC72-61B8-47C2-5058-F38E8B75885C}"/>
                  </a:ext>
                </a:extLst>
              </p:cNvPr>
              <p:cNvSpPr/>
              <p:nvPr/>
            </p:nvSpPr>
            <p:spPr>
              <a:xfrm>
                <a:off x="2022484" y="4014662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5742B7AB-AEDC-7D98-4574-D52A2D54097B}"/>
                  </a:ext>
                </a:extLst>
              </p:cNvPr>
              <p:cNvSpPr/>
              <p:nvPr/>
            </p:nvSpPr>
            <p:spPr>
              <a:xfrm>
                <a:off x="1250676" y="4455605"/>
                <a:ext cx="407655" cy="676712"/>
              </a:xfrm>
              <a:custGeom>
                <a:avLst/>
                <a:gdLst>
                  <a:gd name="connsiteX0" fmla="*/ 237895 w 407655"/>
                  <a:gd name="connsiteY0" fmla="*/ 583 h 676712"/>
                  <a:gd name="connsiteX1" fmla="*/ 351214 w 407655"/>
                  <a:gd name="connsiteY1" fmla="*/ 11128 h 676712"/>
                  <a:gd name="connsiteX2" fmla="*/ 346814 w 407655"/>
                  <a:gd name="connsiteY2" fmla="*/ 69163 h 676712"/>
                  <a:gd name="connsiteX3" fmla="*/ 321883 w 407655"/>
                  <a:gd name="connsiteY3" fmla="*/ 99172 h 676712"/>
                  <a:gd name="connsiteX4" fmla="*/ 308684 w 407655"/>
                  <a:gd name="connsiteY4" fmla="*/ 131441 h 676712"/>
                  <a:gd name="connsiteX5" fmla="*/ 321725 w 407655"/>
                  <a:gd name="connsiteY5" fmla="*/ 442706 h 676712"/>
                  <a:gd name="connsiteX6" fmla="*/ 392237 w 407655"/>
                  <a:gd name="connsiteY6" fmla="*/ 547875 h 676712"/>
                  <a:gd name="connsiteX7" fmla="*/ 372340 w 407655"/>
                  <a:gd name="connsiteY7" fmla="*/ 602660 h 676712"/>
                  <a:gd name="connsiteX8" fmla="*/ 407655 w 407655"/>
                  <a:gd name="connsiteY8" fmla="*/ 634691 h 676712"/>
                  <a:gd name="connsiteX9" fmla="*/ 356406 w 407655"/>
                  <a:gd name="connsiteY9" fmla="*/ 672192 h 676712"/>
                  <a:gd name="connsiteX10" fmla="*/ 72217 w 407655"/>
                  <a:gd name="connsiteY10" fmla="*/ 672311 h 676712"/>
                  <a:gd name="connsiteX11" fmla="*/ 34602 w 407655"/>
                  <a:gd name="connsiteY11" fmla="*/ 661488 h 676712"/>
                  <a:gd name="connsiteX12" fmla="*/ 0 w 407655"/>
                  <a:gd name="connsiteY12" fmla="*/ 626049 h 676712"/>
                  <a:gd name="connsiteX13" fmla="*/ 40191 w 407655"/>
                  <a:gd name="connsiteY13" fmla="*/ 594930 h 676712"/>
                  <a:gd name="connsiteX14" fmla="*/ 15101 w 407655"/>
                  <a:gd name="connsiteY14" fmla="*/ 555804 h 676712"/>
                  <a:gd name="connsiteX15" fmla="*/ 53508 w 407655"/>
                  <a:gd name="connsiteY15" fmla="*/ 500741 h 676712"/>
                  <a:gd name="connsiteX16" fmla="*/ 91123 w 407655"/>
                  <a:gd name="connsiteY16" fmla="*/ 444094 h 676712"/>
                  <a:gd name="connsiteX17" fmla="*/ 96513 w 407655"/>
                  <a:gd name="connsiteY17" fmla="*/ 425066 h 676712"/>
                  <a:gd name="connsiteX18" fmla="*/ 106898 w 407655"/>
                  <a:gd name="connsiteY18" fmla="*/ 210367 h 676712"/>
                  <a:gd name="connsiteX19" fmla="*/ 105590 w 407655"/>
                  <a:gd name="connsiteY19" fmla="*/ 101907 h 676712"/>
                  <a:gd name="connsiteX20" fmla="*/ 77488 w 407655"/>
                  <a:gd name="connsiteY20" fmla="*/ 63772 h 676712"/>
                  <a:gd name="connsiteX21" fmla="*/ 76537 w 407655"/>
                  <a:gd name="connsiteY21" fmla="*/ 10137 h 676712"/>
                  <a:gd name="connsiteX22" fmla="*/ 184029 w 407655"/>
                  <a:gd name="connsiteY22" fmla="*/ 1733 h 676712"/>
                  <a:gd name="connsiteX23" fmla="*/ 194374 w 407655"/>
                  <a:gd name="connsiteY23" fmla="*/ 28808 h 676712"/>
                  <a:gd name="connsiteX24" fmla="*/ 232901 w 407655"/>
                  <a:gd name="connsiteY24" fmla="*/ 29086 h 676712"/>
                  <a:gd name="connsiteX25" fmla="*/ 237895 w 407655"/>
                  <a:gd name="connsiteY25" fmla="*/ 583 h 67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07655" h="676712">
                    <a:moveTo>
                      <a:pt x="237895" y="583"/>
                    </a:moveTo>
                    <a:cubicBezTo>
                      <a:pt x="276024" y="-2311"/>
                      <a:pt x="313599" y="6252"/>
                      <a:pt x="351214" y="11128"/>
                    </a:cubicBezTo>
                    <a:cubicBezTo>
                      <a:pt x="351253" y="30394"/>
                      <a:pt x="353592" y="50572"/>
                      <a:pt x="346814" y="69163"/>
                    </a:cubicBezTo>
                    <a:cubicBezTo>
                      <a:pt x="342216" y="81967"/>
                      <a:pt x="326481" y="86289"/>
                      <a:pt x="321883" y="99172"/>
                    </a:cubicBezTo>
                    <a:cubicBezTo>
                      <a:pt x="318118" y="110113"/>
                      <a:pt x="316017" y="121966"/>
                      <a:pt x="308684" y="131441"/>
                    </a:cubicBezTo>
                    <a:cubicBezTo>
                      <a:pt x="316017" y="235024"/>
                      <a:pt x="312410" y="339242"/>
                      <a:pt x="321725" y="442706"/>
                    </a:cubicBezTo>
                    <a:cubicBezTo>
                      <a:pt x="334963" y="483418"/>
                      <a:pt x="362748" y="517589"/>
                      <a:pt x="392237" y="547875"/>
                    </a:cubicBezTo>
                    <a:cubicBezTo>
                      <a:pt x="395011" y="568450"/>
                      <a:pt x="386807" y="588191"/>
                      <a:pt x="372340" y="602660"/>
                    </a:cubicBezTo>
                    <a:cubicBezTo>
                      <a:pt x="380742" y="616693"/>
                      <a:pt x="395408" y="624503"/>
                      <a:pt x="407655" y="634691"/>
                    </a:cubicBezTo>
                    <a:cubicBezTo>
                      <a:pt x="392356" y="649001"/>
                      <a:pt x="376541" y="665373"/>
                      <a:pt x="356406" y="672192"/>
                    </a:cubicBezTo>
                    <a:cubicBezTo>
                      <a:pt x="261874" y="678971"/>
                      <a:pt x="166828" y="677385"/>
                      <a:pt x="72217" y="672311"/>
                    </a:cubicBezTo>
                    <a:cubicBezTo>
                      <a:pt x="59335" y="670804"/>
                      <a:pt x="44392" y="671399"/>
                      <a:pt x="34602" y="661488"/>
                    </a:cubicBezTo>
                    <a:cubicBezTo>
                      <a:pt x="23108" y="649596"/>
                      <a:pt x="10979" y="638378"/>
                      <a:pt x="0" y="626049"/>
                    </a:cubicBezTo>
                    <a:cubicBezTo>
                      <a:pt x="13793" y="616138"/>
                      <a:pt x="31471" y="610628"/>
                      <a:pt x="40191" y="594930"/>
                    </a:cubicBezTo>
                    <a:cubicBezTo>
                      <a:pt x="32739" y="581055"/>
                      <a:pt x="12406" y="573999"/>
                      <a:pt x="15101" y="555804"/>
                    </a:cubicBezTo>
                    <a:cubicBezTo>
                      <a:pt x="18034" y="532217"/>
                      <a:pt x="38526" y="517153"/>
                      <a:pt x="53508" y="500741"/>
                    </a:cubicBezTo>
                    <a:cubicBezTo>
                      <a:pt x="69957" y="484687"/>
                      <a:pt x="78955" y="463201"/>
                      <a:pt x="91123" y="444094"/>
                    </a:cubicBezTo>
                    <a:cubicBezTo>
                      <a:pt x="95166" y="438504"/>
                      <a:pt x="96593" y="431765"/>
                      <a:pt x="96513" y="425066"/>
                    </a:cubicBezTo>
                    <a:cubicBezTo>
                      <a:pt x="97623" y="353434"/>
                      <a:pt x="101349" y="281801"/>
                      <a:pt x="106898" y="210367"/>
                    </a:cubicBezTo>
                    <a:cubicBezTo>
                      <a:pt x="109871" y="174531"/>
                      <a:pt x="119383" y="136633"/>
                      <a:pt x="105590" y="101907"/>
                    </a:cubicBezTo>
                    <a:cubicBezTo>
                      <a:pt x="100279" y="86170"/>
                      <a:pt x="81016" y="80303"/>
                      <a:pt x="77488" y="63772"/>
                    </a:cubicBezTo>
                    <a:cubicBezTo>
                      <a:pt x="73683" y="46092"/>
                      <a:pt x="77290" y="27976"/>
                      <a:pt x="76537" y="10137"/>
                    </a:cubicBezTo>
                    <a:cubicBezTo>
                      <a:pt x="111971" y="3477"/>
                      <a:pt x="148119" y="2684"/>
                      <a:pt x="184029" y="1733"/>
                    </a:cubicBezTo>
                    <a:cubicBezTo>
                      <a:pt x="187874" y="10335"/>
                      <a:pt x="187557" y="22069"/>
                      <a:pt x="194374" y="28808"/>
                    </a:cubicBezTo>
                    <a:cubicBezTo>
                      <a:pt x="207177" y="29641"/>
                      <a:pt x="220059" y="28967"/>
                      <a:pt x="232901" y="29086"/>
                    </a:cubicBezTo>
                    <a:cubicBezTo>
                      <a:pt x="235794" y="19810"/>
                      <a:pt x="236983" y="10137"/>
                      <a:pt x="237895" y="58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93F23897-066E-E418-DA7F-DA263513CAC4}"/>
                  </a:ext>
                </a:extLst>
              </p:cNvPr>
              <p:cNvSpPr/>
              <p:nvPr/>
            </p:nvSpPr>
            <p:spPr>
              <a:xfrm>
                <a:off x="689689" y="4463537"/>
                <a:ext cx="310033" cy="668780"/>
              </a:xfrm>
              <a:custGeom>
                <a:avLst/>
                <a:gdLst>
                  <a:gd name="connsiteX0" fmla="*/ 145503 w 310033"/>
                  <a:gd name="connsiteY0" fmla="*/ 595 h 668780"/>
                  <a:gd name="connsiteX1" fmla="*/ 166510 w 310033"/>
                  <a:gd name="connsiteY1" fmla="*/ 5312 h 668780"/>
                  <a:gd name="connsiteX2" fmla="*/ 164727 w 310033"/>
                  <a:gd name="connsiteY2" fmla="*/ 21090 h 668780"/>
                  <a:gd name="connsiteX3" fmla="*/ 195246 w 310033"/>
                  <a:gd name="connsiteY3" fmla="*/ 74011 h 668780"/>
                  <a:gd name="connsiteX4" fmla="*/ 229809 w 310033"/>
                  <a:gd name="connsiteY4" fmla="*/ 141006 h 668780"/>
                  <a:gd name="connsiteX5" fmla="*/ 211695 w 310033"/>
                  <a:gd name="connsiteY5" fmla="*/ 248633 h 668780"/>
                  <a:gd name="connsiteX6" fmla="*/ 210070 w 310033"/>
                  <a:gd name="connsiteY6" fmla="*/ 268453 h 668780"/>
                  <a:gd name="connsiteX7" fmla="*/ 221128 w 310033"/>
                  <a:gd name="connsiteY7" fmla="*/ 276263 h 668780"/>
                  <a:gd name="connsiteX8" fmla="*/ 237221 w 310033"/>
                  <a:gd name="connsiteY8" fmla="*/ 307500 h 668780"/>
                  <a:gd name="connsiteX9" fmla="*/ 212686 w 310033"/>
                  <a:gd name="connsiteY9" fmla="*/ 321811 h 668780"/>
                  <a:gd name="connsiteX10" fmla="*/ 230126 w 310033"/>
                  <a:gd name="connsiteY10" fmla="*/ 499445 h 668780"/>
                  <a:gd name="connsiteX11" fmla="*/ 255216 w 310033"/>
                  <a:gd name="connsiteY11" fmla="*/ 537382 h 668780"/>
                  <a:gd name="connsiteX12" fmla="*/ 293623 w 310033"/>
                  <a:gd name="connsiteY12" fmla="*/ 582256 h 668780"/>
                  <a:gd name="connsiteX13" fmla="*/ 283357 w 310033"/>
                  <a:gd name="connsiteY13" fmla="*/ 613573 h 668780"/>
                  <a:gd name="connsiteX14" fmla="*/ 308922 w 310033"/>
                  <a:gd name="connsiteY14" fmla="*/ 634821 h 668780"/>
                  <a:gd name="connsiteX15" fmla="*/ 301351 w 310033"/>
                  <a:gd name="connsiteY15" fmla="*/ 644850 h 668780"/>
                  <a:gd name="connsiteX16" fmla="*/ 280860 w 310033"/>
                  <a:gd name="connsiteY16" fmla="*/ 664632 h 668780"/>
                  <a:gd name="connsiteX17" fmla="*/ 33968 w 310033"/>
                  <a:gd name="connsiteY17" fmla="*/ 662372 h 668780"/>
                  <a:gd name="connsiteX18" fmla="*/ 21998 w 310033"/>
                  <a:gd name="connsiteY18" fmla="*/ 648299 h 668780"/>
                  <a:gd name="connsiteX19" fmla="*/ 0 w 310033"/>
                  <a:gd name="connsiteY19" fmla="*/ 636288 h 668780"/>
                  <a:gd name="connsiteX20" fmla="*/ 31273 w 310033"/>
                  <a:gd name="connsiteY20" fmla="*/ 614168 h 668780"/>
                  <a:gd name="connsiteX21" fmla="*/ 19144 w 310033"/>
                  <a:gd name="connsiteY21" fmla="*/ 580631 h 668780"/>
                  <a:gd name="connsiteX22" fmla="*/ 59731 w 310033"/>
                  <a:gd name="connsiteY22" fmla="*/ 534449 h 668780"/>
                  <a:gd name="connsiteX23" fmla="*/ 80342 w 310033"/>
                  <a:gd name="connsiteY23" fmla="*/ 505788 h 668780"/>
                  <a:gd name="connsiteX24" fmla="*/ 101626 w 310033"/>
                  <a:gd name="connsiteY24" fmla="*/ 329065 h 668780"/>
                  <a:gd name="connsiteX25" fmla="*/ 75863 w 310033"/>
                  <a:gd name="connsiteY25" fmla="*/ 312931 h 668780"/>
                  <a:gd name="connsiteX26" fmla="*/ 89656 w 310033"/>
                  <a:gd name="connsiteY26" fmla="*/ 293269 h 668780"/>
                  <a:gd name="connsiteX27" fmla="*/ 102657 w 310033"/>
                  <a:gd name="connsiteY27" fmla="*/ 267740 h 668780"/>
                  <a:gd name="connsiteX28" fmla="*/ 102102 w 310033"/>
                  <a:gd name="connsiteY28" fmla="*/ 233093 h 668780"/>
                  <a:gd name="connsiteX29" fmla="*/ 77012 w 310033"/>
                  <a:gd name="connsiteY29" fmla="*/ 149727 h 668780"/>
                  <a:gd name="connsiteX30" fmla="*/ 107690 w 310033"/>
                  <a:gd name="connsiteY30" fmla="*/ 74765 h 668780"/>
                  <a:gd name="connsiteX31" fmla="*/ 142253 w 310033"/>
                  <a:gd name="connsiteY31" fmla="*/ 24578 h 668780"/>
                  <a:gd name="connsiteX32" fmla="*/ 145503 w 310033"/>
                  <a:gd name="connsiteY32" fmla="*/ 595 h 66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0033" h="668780">
                    <a:moveTo>
                      <a:pt x="145503" y="595"/>
                    </a:moveTo>
                    <a:cubicBezTo>
                      <a:pt x="152955" y="-1387"/>
                      <a:pt x="159970" y="1943"/>
                      <a:pt x="166510" y="5312"/>
                    </a:cubicBezTo>
                    <a:cubicBezTo>
                      <a:pt x="165955" y="10505"/>
                      <a:pt x="165361" y="15778"/>
                      <a:pt x="164727" y="21090"/>
                    </a:cubicBezTo>
                    <a:cubicBezTo>
                      <a:pt x="175706" y="38294"/>
                      <a:pt x="182682" y="57758"/>
                      <a:pt x="195246" y="74011"/>
                    </a:cubicBezTo>
                    <a:cubicBezTo>
                      <a:pt x="209991" y="94228"/>
                      <a:pt x="229095" y="114406"/>
                      <a:pt x="229809" y="141006"/>
                    </a:cubicBezTo>
                    <a:cubicBezTo>
                      <a:pt x="232782" y="178308"/>
                      <a:pt x="204640" y="211171"/>
                      <a:pt x="211695" y="248633"/>
                    </a:cubicBezTo>
                    <a:cubicBezTo>
                      <a:pt x="212250" y="255213"/>
                      <a:pt x="211735" y="261833"/>
                      <a:pt x="210070" y="268453"/>
                    </a:cubicBezTo>
                    <a:cubicBezTo>
                      <a:pt x="213677" y="271030"/>
                      <a:pt x="217363" y="273607"/>
                      <a:pt x="221128" y="276263"/>
                    </a:cubicBezTo>
                    <a:cubicBezTo>
                      <a:pt x="224061" y="287838"/>
                      <a:pt x="232464" y="296718"/>
                      <a:pt x="237221" y="307500"/>
                    </a:cubicBezTo>
                    <a:cubicBezTo>
                      <a:pt x="237855" y="320106"/>
                      <a:pt x="221327" y="319234"/>
                      <a:pt x="212686" y="321811"/>
                    </a:cubicBezTo>
                    <a:cubicBezTo>
                      <a:pt x="193740" y="380282"/>
                      <a:pt x="205829" y="444423"/>
                      <a:pt x="230126" y="499445"/>
                    </a:cubicBezTo>
                    <a:cubicBezTo>
                      <a:pt x="235754" y="513874"/>
                      <a:pt x="249825" y="522754"/>
                      <a:pt x="255216" y="537382"/>
                    </a:cubicBezTo>
                    <a:cubicBezTo>
                      <a:pt x="262984" y="556331"/>
                      <a:pt x="282247" y="566083"/>
                      <a:pt x="293623" y="582256"/>
                    </a:cubicBezTo>
                    <a:cubicBezTo>
                      <a:pt x="300479" y="593673"/>
                      <a:pt x="288906" y="604377"/>
                      <a:pt x="283357" y="613573"/>
                    </a:cubicBezTo>
                    <a:cubicBezTo>
                      <a:pt x="287994" y="624633"/>
                      <a:pt x="299013" y="629430"/>
                      <a:pt x="308922" y="634821"/>
                    </a:cubicBezTo>
                    <a:cubicBezTo>
                      <a:pt x="313084" y="640331"/>
                      <a:pt x="304443" y="641838"/>
                      <a:pt x="301351" y="644850"/>
                    </a:cubicBezTo>
                    <a:cubicBezTo>
                      <a:pt x="292473" y="649092"/>
                      <a:pt x="285378" y="655831"/>
                      <a:pt x="280860" y="664632"/>
                    </a:cubicBezTo>
                    <a:cubicBezTo>
                      <a:pt x="198734" y="672679"/>
                      <a:pt x="116093" y="667407"/>
                      <a:pt x="33968" y="662372"/>
                    </a:cubicBezTo>
                    <a:cubicBezTo>
                      <a:pt x="26080" y="662610"/>
                      <a:pt x="25208" y="653453"/>
                      <a:pt x="21998" y="648299"/>
                    </a:cubicBezTo>
                    <a:cubicBezTo>
                      <a:pt x="13159" y="647269"/>
                      <a:pt x="5588" y="643067"/>
                      <a:pt x="0" y="636288"/>
                    </a:cubicBezTo>
                    <a:cubicBezTo>
                      <a:pt x="10979" y="629708"/>
                      <a:pt x="24376" y="625862"/>
                      <a:pt x="31273" y="614168"/>
                    </a:cubicBezTo>
                    <a:cubicBezTo>
                      <a:pt x="24217" y="604377"/>
                      <a:pt x="16211" y="593435"/>
                      <a:pt x="19144" y="580631"/>
                    </a:cubicBezTo>
                    <a:cubicBezTo>
                      <a:pt x="31590" y="564299"/>
                      <a:pt x="52082" y="554467"/>
                      <a:pt x="59731" y="534449"/>
                    </a:cubicBezTo>
                    <a:cubicBezTo>
                      <a:pt x="63497" y="522675"/>
                      <a:pt x="76378" y="517482"/>
                      <a:pt x="80342" y="505788"/>
                    </a:cubicBezTo>
                    <a:cubicBezTo>
                      <a:pt x="105748" y="451399"/>
                      <a:pt x="117798" y="387854"/>
                      <a:pt x="101626" y="329065"/>
                    </a:cubicBezTo>
                    <a:cubicBezTo>
                      <a:pt x="99882" y="316539"/>
                      <a:pt x="84781" y="317411"/>
                      <a:pt x="75863" y="312931"/>
                    </a:cubicBezTo>
                    <a:cubicBezTo>
                      <a:pt x="76418" y="303695"/>
                      <a:pt x="79985" y="295608"/>
                      <a:pt x="89656" y="293269"/>
                    </a:cubicBezTo>
                    <a:cubicBezTo>
                      <a:pt x="86644" y="281654"/>
                      <a:pt x="92193" y="272418"/>
                      <a:pt x="102657" y="267740"/>
                    </a:cubicBezTo>
                    <a:cubicBezTo>
                      <a:pt x="98772" y="256323"/>
                      <a:pt x="102895" y="244629"/>
                      <a:pt x="102102" y="233093"/>
                    </a:cubicBezTo>
                    <a:cubicBezTo>
                      <a:pt x="98376" y="203917"/>
                      <a:pt x="77052" y="179656"/>
                      <a:pt x="77012" y="149727"/>
                    </a:cubicBezTo>
                    <a:cubicBezTo>
                      <a:pt x="76180" y="121422"/>
                      <a:pt x="94175" y="98034"/>
                      <a:pt x="107690" y="74765"/>
                    </a:cubicBezTo>
                    <a:cubicBezTo>
                      <a:pt x="117758" y="57044"/>
                      <a:pt x="130045" y="40791"/>
                      <a:pt x="142253" y="24578"/>
                    </a:cubicBezTo>
                    <a:cubicBezTo>
                      <a:pt x="143878" y="16570"/>
                      <a:pt x="143561" y="8404"/>
                      <a:pt x="145503" y="595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DA075A6A-AE6E-EF40-2462-3B9195D911AE}"/>
                  </a:ext>
                </a:extLst>
              </p:cNvPr>
              <p:cNvSpPr/>
              <p:nvPr/>
            </p:nvSpPr>
            <p:spPr>
              <a:xfrm>
                <a:off x="1867413" y="4622029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3B90EE49-B5AF-7C2B-0602-22074968C309}"/>
                  </a:ext>
                </a:extLst>
              </p:cNvPr>
              <p:cNvSpPr/>
              <p:nvPr/>
            </p:nvSpPr>
            <p:spPr>
              <a:xfrm>
                <a:off x="2859842" y="2796386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A5966145-7DF0-B8C2-04E0-AFE85B2051FB}"/>
                  </a:ext>
                </a:extLst>
              </p:cNvPr>
              <p:cNvSpPr/>
              <p:nvPr/>
            </p:nvSpPr>
            <p:spPr>
              <a:xfrm>
                <a:off x="2696779" y="3407295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F53851BE-9BEC-89E7-99C1-7CC7FC48DFF2}"/>
                  </a:ext>
                </a:extLst>
              </p:cNvPr>
              <p:cNvSpPr/>
              <p:nvPr/>
            </p:nvSpPr>
            <p:spPr>
              <a:xfrm>
                <a:off x="2541708" y="4014662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AA8D06C7-9A74-8018-04CE-445721677356}"/>
                  </a:ext>
                </a:extLst>
              </p:cNvPr>
              <p:cNvSpPr/>
              <p:nvPr/>
            </p:nvSpPr>
            <p:spPr>
              <a:xfrm>
                <a:off x="2386637" y="4622029"/>
                <a:ext cx="310142" cy="510288"/>
              </a:xfrm>
              <a:custGeom>
                <a:avLst/>
                <a:gdLst>
                  <a:gd name="connsiteX0" fmla="*/ 103093 w 389422"/>
                  <a:gd name="connsiteY0" fmla="*/ 53921 h 640731"/>
                  <a:gd name="connsiteX1" fmla="*/ 244593 w 389422"/>
                  <a:gd name="connsiteY1" fmla="*/ 16935 h 640731"/>
                  <a:gd name="connsiteX2" fmla="*/ 274717 w 389422"/>
                  <a:gd name="connsiteY2" fmla="*/ 116792 h 640731"/>
                  <a:gd name="connsiteX3" fmla="*/ 225608 w 389422"/>
                  <a:gd name="connsiteY3" fmla="*/ 176533 h 640731"/>
                  <a:gd name="connsiteX4" fmla="*/ 294177 w 389422"/>
                  <a:gd name="connsiteY4" fmla="*/ 210228 h 640731"/>
                  <a:gd name="connsiteX5" fmla="*/ 269207 w 389422"/>
                  <a:gd name="connsiteY5" fmla="*/ 220336 h 640731"/>
                  <a:gd name="connsiteX6" fmla="*/ 251450 w 389422"/>
                  <a:gd name="connsiteY6" fmla="*/ 319203 h 640731"/>
                  <a:gd name="connsiteX7" fmla="*/ 281098 w 389422"/>
                  <a:gd name="connsiteY7" fmla="*/ 452359 h 640731"/>
                  <a:gd name="connsiteX8" fmla="*/ 296675 w 389422"/>
                  <a:gd name="connsiteY8" fmla="*/ 471386 h 640731"/>
                  <a:gd name="connsiteX9" fmla="*/ 317840 w 389422"/>
                  <a:gd name="connsiteY9" fmla="*/ 485935 h 640731"/>
                  <a:gd name="connsiteX10" fmla="*/ 367940 w 389422"/>
                  <a:gd name="connsiteY10" fmla="*/ 545001 h 640731"/>
                  <a:gd name="connsiteX11" fmla="*/ 354266 w 389422"/>
                  <a:gd name="connsiteY11" fmla="*/ 580005 h 640731"/>
                  <a:gd name="connsiteX12" fmla="*/ 389423 w 389422"/>
                  <a:gd name="connsiteY12" fmla="*/ 603710 h 640731"/>
                  <a:gd name="connsiteX13" fmla="*/ 349192 w 389422"/>
                  <a:gd name="connsiteY13" fmla="*/ 637366 h 640731"/>
                  <a:gd name="connsiteX14" fmla="*/ 32065 w 389422"/>
                  <a:gd name="connsiteY14" fmla="*/ 640498 h 640731"/>
                  <a:gd name="connsiteX15" fmla="*/ 0 w 389422"/>
                  <a:gd name="connsiteY15" fmla="*/ 603076 h 640731"/>
                  <a:gd name="connsiteX16" fmla="*/ 31233 w 389422"/>
                  <a:gd name="connsiteY16" fmla="*/ 580560 h 640731"/>
                  <a:gd name="connsiteX17" fmla="*/ 18391 w 389422"/>
                  <a:gd name="connsiteY17" fmla="*/ 535210 h 640731"/>
                  <a:gd name="connsiteX18" fmla="*/ 64250 w 389422"/>
                  <a:gd name="connsiteY18" fmla="*/ 486767 h 640731"/>
                  <a:gd name="connsiteX19" fmla="*/ 91559 w 389422"/>
                  <a:gd name="connsiteY19" fmla="*/ 468057 h 640731"/>
                  <a:gd name="connsiteX20" fmla="*/ 126003 w 389422"/>
                  <a:gd name="connsiteY20" fmla="*/ 377912 h 640731"/>
                  <a:gd name="connsiteX21" fmla="*/ 112170 w 389422"/>
                  <a:gd name="connsiteY21" fmla="*/ 224142 h 640731"/>
                  <a:gd name="connsiteX22" fmla="*/ 90172 w 389422"/>
                  <a:gd name="connsiteY22" fmla="*/ 209791 h 640731"/>
                  <a:gd name="connsiteX23" fmla="*/ 154897 w 389422"/>
                  <a:gd name="connsiteY23" fmla="*/ 179743 h 640731"/>
                  <a:gd name="connsiteX24" fmla="*/ 102776 w 389422"/>
                  <a:gd name="connsiteY24" fmla="*/ 123492 h 640731"/>
                  <a:gd name="connsiteX25" fmla="*/ 103093 w 389422"/>
                  <a:gd name="connsiteY25" fmla="*/ 53921 h 64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9422" h="640731">
                    <a:moveTo>
                      <a:pt x="103093" y="53921"/>
                    </a:moveTo>
                    <a:cubicBezTo>
                      <a:pt x="125527" y="2466"/>
                      <a:pt x="199805" y="-16998"/>
                      <a:pt x="244593" y="16935"/>
                    </a:cubicBezTo>
                    <a:cubicBezTo>
                      <a:pt x="275113" y="39610"/>
                      <a:pt x="279076" y="81868"/>
                      <a:pt x="274717" y="116792"/>
                    </a:cubicBezTo>
                    <a:cubicBezTo>
                      <a:pt x="264490" y="141093"/>
                      <a:pt x="241065" y="155919"/>
                      <a:pt x="225608" y="176533"/>
                    </a:cubicBezTo>
                    <a:cubicBezTo>
                      <a:pt x="244910" y="195005"/>
                      <a:pt x="276104" y="189971"/>
                      <a:pt x="294177" y="210228"/>
                    </a:cubicBezTo>
                    <a:cubicBezTo>
                      <a:pt x="285933" y="213280"/>
                      <a:pt x="272536" y="209911"/>
                      <a:pt x="269207" y="220336"/>
                    </a:cubicBezTo>
                    <a:cubicBezTo>
                      <a:pt x="255413" y="251257"/>
                      <a:pt x="251212" y="285626"/>
                      <a:pt x="251450" y="319203"/>
                    </a:cubicBezTo>
                    <a:cubicBezTo>
                      <a:pt x="252045" y="364909"/>
                      <a:pt x="260368" y="411330"/>
                      <a:pt x="281098" y="452359"/>
                    </a:cubicBezTo>
                    <a:cubicBezTo>
                      <a:pt x="285220" y="459296"/>
                      <a:pt x="288272" y="468374"/>
                      <a:pt x="296675" y="471386"/>
                    </a:cubicBezTo>
                    <a:cubicBezTo>
                      <a:pt x="304324" y="475311"/>
                      <a:pt x="314828" y="476381"/>
                      <a:pt x="317840" y="485935"/>
                    </a:cubicBezTo>
                    <a:cubicBezTo>
                      <a:pt x="329454" y="509760"/>
                      <a:pt x="356763" y="520978"/>
                      <a:pt x="367940" y="545001"/>
                    </a:cubicBezTo>
                    <a:cubicBezTo>
                      <a:pt x="373053" y="558519"/>
                      <a:pt x="361361" y="569857"/>
                      <a:pt x="354266" y="580005"/>
                    </a:cubicBezTo>
                    <a:cubicBezTo>
                      <a:pt x="363897" y="590748"/>
                      <a:pt x="377453" y="596060"/>
                      <a:pt x="389423" y="603710"/>
                    </a:cubicBezTo>
                    <a:cubicBezTo>
                      <a:pt x="377691" y="616713"/>
                      <a:pt x="363778" y="627813"/>
                      <a:pt x="349192" y="637366"/>
                    </a:cubicBezTo>
                    <a:cubicBezTo>
                      <a:pt x="243602" y="642956"/>
                      <a:pt x="137774" y="639705"/>
                      <a:pt x="32065" y="640498"/>
                    </a:cubicBezTo>
                    <a:cubicBezTo>
                      <a:pt x="22275" y="627178"/>
                      <a:pt x="8997" y="616911"/>
                      <a:pt x="0" y="603076"/>
                    </a:cubicBezTo>
                    <a:cubicBezTo>
                      <a:pt x="9314" y="594117"/>
                      <a:pt x="21245" y="588686"/>
                      <a:pt x="31233" y="580560"/>
                    </a:cubicBezTo>
                    <a:cubicBezTo>
                      <a:pt x="21245" y="567557"/>
                      <a:pt x="15696" y="551661"/>
                      <a:pt x="18391" y="535210"/>
                    </a:cubicBezTo>
                    <a:cubicBezTo>
                      <a:pt x="34483" y="519908"/>
                      <a:pt x="56600" y="509086"/>
                      <a:pt x="64250" y="486767"/>
                    </a:cubicBezTo>
                    <a:cubicBezTo>
                      <a:pt x="68332" y="474717"/>
                      <a:pt x="85574" y="478681"/>
                      <a:pt x="91559" y="468057"/>
                    </a:cubicBezTo>
                    <a:cubicBezTo>
                      <a:pt x="111179" y="441933"/>
                      <a:pt x="120414" y="409665"/>
                      <a:pt x="126003" y="377912"/>
                    </a:cubicBezTo>
                    <a:cubicBezTo>
                      <a:pt x="133970" y="326695"/>
                      <a:pt x="132741" y="272386"/>
                      <a:pt x="112170" y="224142"/>
                    </a:cubicBezTo>
                    <a:cubicBezTo>
                      <a:pt x="109118" y="214786"/>
                      <a:pt x="97029" y="214747"/>
                      <a:pt x="90172" y="209791"/>
                    </a:cubicBezTo>
                    <a:cubicBezTo>
                      <a:pt x="107612" y="191834"/>
                      <a:pt x="135119" y="193974"/>
                      <a:pt x="154897" y="179743"/>
                    </a:cubicBezTo>
                    <a:cubicBezTo>
                      <a:pt x="139597" y="159011"/>
                      <a:pt x="114785" y="146682"/>
                      <a:pt x="102776" y="123492"/>
                    </a:cubicBezTo>
                    <a:cubicBezTo>
                      <a:pt x="101270" y="100460"/>
                      <a:pt x="100794" y="76834"/>
                      <a:pt x="103093" y="5392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1000">
                    <a:schemeClr val="accent5"/>
                  </a:gs>
                  <a:gs pos="56000">
                    <a:srgbClr val="E76BC7"/>
                  </a:gs>
                  <a:gs pos="25000">
                    <a:schemeClr val="accent2"/>
                  </a:gs>
                </a:gsLst>
                <a:lin ang="3600000" scaled="0"/>
              </a:gradFill>
              <a:ln w="3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</p:grpSp>
        <p:pic>
          <p:nvPicPr>
            <p:cNvPr id="196" name="그래픽 195" descr="검 단색으로 채워진">
              <a:extLst>
                <a:ext uri="{FF2B5EF4-FFF2-40B4-BE49-F238E27FC236}">
                  <a16:creationId xmlns:a16="http://schemas.microsoft.com/office/drawing/2014/main" id="{4FC77CD3-1D2A-62DD-88CA-D135C176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1382" y="3425374"/>
              <a:ext cx="914400" cy="914400"/>
            </a:xfrm>
            <a:prstGeom prst="rect">
              <a:avLst/>
            </a:prstGeom>
          </p:spPr>
        </p:pic>
      </p:grpSp>
      <p:grpSp>
        <p:nvGrpSpPr>
          <p:cNvPr id="710" name="그룹 709">
            <a:extLst>
              <a:ext uri="{FF2B5EF4-FFF2-40B4-BE49-F238E27FC236}">
                <a16:creationId xmlns:a16="http://schemas.microsoft.com/office/drawing/2014/main" id="{FDA45E14-4F3E-FFB9-9B8B-1EF7DF37AFC3}"/>
              </a:ext>
            </a:extLst>
          </p:cNvPr>
          <p:cNvGrpSpPr/>
          <p:nvPr/>
        </p:nvGrpSpPr>
        <p:grpSpPr>
          <a:xfrm>
            <a:off x="3745346" y="1806706"/>
            <a:ext cx="7843464" cy="4151736"/>
            <a:chOff x="3745346" y="1806706"/>
            <a:chExt cx="7843464" cy="4151736"/>
          </a:xfrm>
        </p:grpSpPr>
        <p:pic>
          <p:nvPicPr>
            <p:cNvPr id="197" name="그래픽 196" descr="검 단색으로 채워진">
              <a:extLst>
                <a:ext uri="{FF2B5EF4-FFF2-40B4-BE49-F238E27FC236}">
                  <a16:creationId xmlns:a16="http://schemas.microsoft.com/office/drawing/2014/main" id="{C78567E5-EF97-1630-22F5-ACA5D1371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745346" y="3425374"/>
              <a:ext cx="914400" cy="914400"/>
            </a:xfrm>
            <a:prstGeom prst="rect">
              <a:avLst/>
            </a:prstGeom>
          </p:spPr>
        </p:pic>
        <p:pic>
          <p:nvPicPr>
            <p:cNvPr id="709" name="그림 708">
              <a:extLst>
                <a:ext uri="{FF2B5EF4-FFF2-40B4-BE49-F238E27FC236}">
                  <a16:creationId xmlns:a16="http://schemas.microsoft.com/office/drawing/2014/main" id="{360B67CC-4FC1-C6D1-8AFA-D34646280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5787" y="1806706"/>
              <a:ext cx="6633023" cy="4151736"/>
            </a:xfrm>
            <a:prstGeom prst="rect">
              <a:avLst/>
            </a:prstGeom>
          </p:spPr>
        </p:pic>
      </p:grpSp>
      <p:grpSp>
        <p:nvGrpSpPr>
          <p:cNvPr id="714" name="그룹 713">
            <a:extLst>
              <a:ext uri="{FF2B5EF4-FFF2-40B4-BE49-F238E27FC236}">
                <a16:creationId xmlns:a16="http://schemas.microsoft.com/office/drawing/2014/main" id="{8D335A2A-A53D-4917-06DE-8CC51D5767CB}"/>
              </a:ext>
            </a:extLst>
          </p:cNvPr>
          <p:cNvGrpSpPr/>
          <p:nvPr/>
        </p:nvGrpSpPr>
        <p:grpSpPr>
          <a:xfrm>
            <a:off x="3446308" y="3212185"/>
            <a:ext cx="1340778" cy="1340778"/>
            <a:chOff x="3446308" y="4391994"/>
            <a:chExt cx="1340778" cy="1340778"/>
          </a:xfrm>
        </p:grpSpPr>
        <p:sp>
          <p:nvSpPr>
            <p:cNvPr id="713" name="타원 712">
              <a:extLst>
                <a:ext uri="{FF2B5EF4-FFF2-40B4-BE49-F238E27FC236}">
                  <a16:creationId xmlns:a16="http://schemas.microsoft.com/office/drawing/2014/main" id="{3FB86DED-A18E-0594-80B5-95B1305F2C96}"/>
                </a:ext>
              </a:extLst>
            </p:cNvPr>
            <p:cNvSpPr/>
            <p:nvPr/>
          </p:nvSpPr>
          <p:spPr>
            <a:xfrm>
              <a:off x="3446308" y="4391994"/>
              <a:ext cx="1340778" cy="134077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12" name="그래픽 711" descr="악수 단색으로 채워진">
              <a:extLst>
                <a:ext uri="{FF2B5EF4-FFF2-40B4-BE49-F238E27FC236}">
                  <a16:creationId xmlns:a16="http://schemas.microsoft.com/office/drawing/2014/main" id="{2D695ABF-D4CB-5BC1-A5E2-9E1B3A95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20205" y="4464986"/>
              <a:ext cx="1196448" cy="1196448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727A54-6BB4-9E9C-D91C-F0965129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434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627 -3.7037E-6 L 0.16485 -3.703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3.7037E-6 L -3.125E-6 -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72B32-6C7D-EA09-5109-8E24CA37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2957772"/>
            <a:ext cx="5492810" cy="942455"/>
          </a:xfrm>
        </p:spPr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기반 연산 개요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710E76-1A2E-1F1C-D1F3-C2AE1E1F8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486294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2032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BE7A5-192F-BAE8-4878-D5A323473BE7}"/>
              </a:ext>
            </a:extLst>
          </p:cNvPr>
          <p:cNvSpPr txBox="1"/>
          <p:nvPr/>
        </p:nvSpPr>
        <p:spPr>
          <a:xfrm>
            <a:off x="6227037" y="301627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준비</a:t>
            </a: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014CB085-2DBF-278E-3FEE-76407E454F57}"/>
              </a:ext>
            </a:extLst>
          </p:cNvPr>
          <p:cNvSpPr txBox="1">
            <a:spLocks/>
          </p:cNvSpPr>
          <p:nvPr/>
        </p:nvSpPr>
        <p:spPr>
          <a:xfrm>
            <a:off x="6227038" y="617855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/>
              <a:t>GPU Device </a:t>
            </a:r>
            <a:r>
              <a:rPr lang="ko-KR" altLang="en-US" sz="1400" dirty="0"/>
              <a:t>및 연산을 위한 </a:t>
            </a:r>
            <a:r>
              <a:rPr lang="en-US" altLang="ko-KR" sz="1400" dirty="0"/>
              <a:t>Kernel(Shader)</a:t>
            </a:r>
            <a:r>
              <a:rPr lang="ko-KR" altLang="en-US" sz="1400" dirty="0"/>
              <a:t> 준비</a:t>
            </a:r>
            <a:endParaRPr lang="en-US" altLang="ko-KR" sz="1400" dirty="0"/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F6921DF1-75A9-59BA-543A-24CB88C365D7}"/>
              </a:ext>
            </a:extLst>
          </p:cNvPr>
          <p:cNvSpPr/>
          <p:nvPr/>
        </p:nvSpPr>
        <p:spPr>
          <a:xfrm rot="5400000">
            <a:off x="8416949" y="1156069"/>
            <a:ext cx="273002" cy="583572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2">
            <a:extLst>
              <a:ext uri="{FF2B5EF4-FFF2-40B4-BE49-F238E27FC236}">
                <a16:creationId xmlns:a16="http://schemas.microsoft.com/office/drawing/2014/main" id="{36A3C2C9-922D-AC6E-AC93-06765241D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1742404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1905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581C82-D307-A9D7-F3E9-4B62F6A3031C}"/>
              </a:ext>
            </a:extLst>
          </p:cNvPr>
          <p:cNvSpPr txBox="1"/>
          <p:nvPr/>
        </p:nvSpPr>
        <p:spPr>
          <a:xfrm>
            <a:off x="6227037" y="1557737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할당</a:t>
            </a: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97489D5E-6FE6-57B5-C047-D873D01469F3}"/>
              </a:ext>
            </a:extLst>
          </p:cNvPr>
          <p:cNvSpPr txBox="1">
            <a:spLocks/>
          </p:cNvSpPr>
          <p:nvPr/>
        </p:nvSpPr>
        <p:spPr>
          <a:xfrm>
            <a:off x="6227038" y="1873965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/>
              <a:t>GPU</a:t>
            </a:r>
            <a:r>
              <a:rPr lang="ko-KR" altLang="en-US" sz="1400" dirty="0"/>
              <a:t> </a:t>
            </a:r>
            <a:r>
              <a:rPr lang="en-US" altLang="ko-KR" sz="1400" dirty="0"/>
              <a:t>Memory</a:t>
            </a:r>
            <a:r>
              <a:rPr lang="ko-KR" altLang="en-US" sz="1400" dirty="0"/>
              <a:t>에 입력 및 결과 데이터를 위한 영역 할당</a:t>
            </a:r>
            <a:endParaRPr lang="en-US" altLang="ko-KR" sz="1400" dirty="0"/>
          </a:p>
        </p:txBody>
      </p:sp>
      <p:sp>
        <p:nvSpPr>
          <p:cNvPr id="66" name="화살표: 갈매기형 수장 65">
            <a:extLst>
              <a:ext uri="{FF2B5EF4-FFF2-40B4-BE49-F238E27FC236}">
                <a16:creationId xmlns:a16="http://schemas.microsoft.com/office/drawing/2014/main" id="{B541365C-33CC-E92B-E219-735349D39009}"/>
              </a:ext>
            </a:extLst>
          </p:cNvPr>
          <p:cNvSpPr/>
          <p:nvPr/>
        </p:nvSpPr>
        <p:spPr>
          <a:xfrm rot="5400000">
            <a:off x="8416949" y="2411398"/>
            <a:ext cx="273002" cy="583572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Rounded Rectangle 2">
            <a:extLst>
              <a:ext uri="{FF2B5EF4-FFF2-40B4-BE49-F238E27FC236}">
                <a16:creationId xmlns:a16="http://schemas.microsoft.com/office/drawing/2014/main" id="{1381AFE4-FE65-079C-5BA7-E40201CD4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2998514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1905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A811F8-A79A-587B-E575-F045CFEEB3E4}"/>
              </a:ext>
            </a:extLst>
          </p:cNvPr>
          <p:cNvSpPr txBox="1"/>
          <p:nvPr/>
        </p:nvSpPr>
        <p:spPr>
          <a:xfrm>
            <a:off x="6227037" y="2813847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F36211CB-4950-E3CB-44F6-2624D7BA72BB}"/>
              </a:ext>
            </a:extLst>
          </p:cNvPr>
          <p:cNvSpPr txBox="1">
            <a:spLocks/>
          </p:cNvSpPr>
          <p:nvPr/>
        </p:nvSpPr>
        <p:spPr>
          <a:xfrm>
            <a:off x="6227038" y="3130075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ko-KR" altLang="en-US" sz="1400" dirty="0"/>
              <a:t>연산에 필요한 입력 데이터를 </a:t>
            </a:r>
            <a:r>
              <a:rPr lang="en-US" altLang="ko-KR" sz="1400" dirty="0"/>
              <a:t>GPU</a:t>
            </a:r>
            <a:r>
              <a:rPr lang="ko-KR" altLang="en-US" sz="1400" dirty="0"/>
              <a:t> </a:t>
            </a:r>
            <a:r>
              <a:rPr lang="en-US" altLang="ko-KR" sz="1400" dirty="0"/>
              <a:t>Memory</a:t>
            </a:r>
            <a:r>
              <a:rPr lang="ko-KR" altLang="en-US" sz="1400" dirty="0"/>
              <a:t>에 복사</a:t>
            </a:r>
            <a:endParaRPr lang="en-US" altLang="ko-KR" sz="1400" dirty="0"/>
          </a:p>
        </p:txBody>
      </p:sp>
      <p:sp>
        <p:nvSpPr>
          <p:cNvPr id="71" name="화살표: 갈매기형 수장 70">
            <a:extLst>
              <a:ext uri="{FF2B5EF4-FFF2-40B4-BE49-F238E27FC236}">
                <a16:creationId xmlns:a16="http://schemas.microsoft.com/office/drawing/2014/main" id="{F1A7448D-4217-BA41-58B7-575722D19B6C}"/>
              </a:ext>
            </a:extLst>
          </p:cNvPr>
          <p:cNvSpPr/>
          <p:nvPr/>
        </p:nvSpPr>
        <p:spPr>
          <a:xfrm rot="5400000">
            <a:off x="8416949" y="3667898"/>
            <a:ext cx="273002" cy="583572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Rounded Rectangle 2">
            <a:extLst>
              <a:ext uri="{FF2B5EF4-FFF2-40B4-BE49-F238E27FC236}">
                <a16:creationId xmlns:a16="http://schemas.microsoft.com/office/drawing/2014/main" id="{124D0939-AE92-591B-84DF-AE160AE8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4254624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1905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85BDDF-6EE9-1C17-A058-41C21B146559}"/>
              </a:ext>
            </a:extLst>
          </p:cNvPr>
          <p:cNvSpPr txBox="1"/>
          <p:nvPr/>
        </p:nvSpPr>
        <p:spPr>
          <a:xfrm>
            <a:off x="6227037" y="4069957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75" name="내용 개체 틀 2">
            <a:extLst>
              <a:ext uri="{FF2B5EF4-FFF2-40B4-BE49-F238E27FC236}">
                <a16:creationId xmlns:a16="http://schemas.microsoft.com/office/drawing/2014/main" id="{26C451B8-0F88-EDB6-11A3-40141BABDA84}"/>
              </a:ext>
            </a:extLst>
          </p:cNvPr>
          <p:cNvSpPr txBox="1">
            <a:spLocks/>
          </p:cNvSpPr>
          <p:nvPr/>
        </p:nvSpPr>
        <p:spPr>
          <a:xfrm>
            <a:off x="6227038" y="4386185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ko-KR" altLang="en-US" sz="1400" dirty="0"/>
              <a:t>병렬 연산 수행 결과를 </a:t>
            </a:r>
            <a:r>
              <a:rPr lang="en-US" altLang="ko-KR" sz="1400" dirty="0"/>
              <a:t>GPU Memory</a:t>
            </a:r>
            <a:r>
              <a:rPr lang="ko-KR" altLang="en-US" sz="1400" dirty="0"/>
              <a:t>에 저장</a:t>
            </a:r>
            <a:endParaRPr lang="en-US" altLang="ko-KR" sz="1400" dirty="0"/>
          </a:p>
        </p:txBody>
      </p:sp>
      <p:sp>
        <p:nvSpPr>
          <p:cNvPr id="76" name="화살표: 갈매기형 수장 75">
            <a:extLst>
              <a:ext uri="{FF2B5EF4-FFF2-40B4-BE49-F238E27FC236}">
                <a16:creationId xmlns:a16="http://schemas.microsoft.com/office/drawing/2014/main" id="{36D0B86F-D3F6-C35B-6573-00F030E9D72C}"/>
              </a:ext>
            </a:extLst>
          </p:cNvPr>
          <p:cNvSpPr/>
          <p:nvPr/>
        </p:nvSpPr>
        <p:spPr>
          <a:xfrm rot="5400000">
            <a:off x="8416949" y="4924008"/>
            <a:ext cx="273002" cy="583572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Rounded Rectangle 2">
            <a:extLst>
              <a:ext uri="{FF2B5EF4-FFF2-40B4-BE49-F238E27FC236}">
                <a16:creationId xmlns:a16="http://schemas.microsoft.com/office/drawing/2014/main" id="{6250D96A-F1FA-07AA-FBAE-23339167B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5510733"/>
            <a:ext cx="4762500" cy="666231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190500" dist="1270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88F57B-2C66-9743-8DF7-0A9B21DCCADD}"/>
              </a:ext>
            </a:extLst>
          </p:cNvPr>
          <p:cNvSpPr txBox="1"/>
          <p:nvPr/>
        </p:nvSpPr>
        <p:spPr>
          <a:xfrm>
            <a:off x="6227037" y="5326066"/>
            <a:ext cx="6174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추출</a:t>
            </a:r>
          </a:p>
        </p:txBody>
      </p: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81635BCF-58B1-F1D8-29E3-FFF6996FE98E}"/>
              </a:ext>
            </a:extLst>
          </p:cNvPr>
          <p:cNvSpPr txBox="1">
            <a:spLocks/>
          </p:cNvSpPr>
          <p:nvPr/>
        </p:nvSpPr>
        <p:spPr>
          <a:xfrm>
            <a:off x="6227038" y="5642294"/>
            <a:ext cx="4507638" cy="4031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/>
              <a:t>GPU Memory</a:t>
            </a:r>
            <a:r>
              <a:rPr lang="ko-KR" altLang="en-US" sz="1400" dirty="0"/>
              <a:t>의 결과 데이터를 주 </a:t>
            </a:r>
            <a:r>
              <a:rPr lang="en-US" altLang="ko-KR" sz="1400" dirty="0"/>
              <a:t>Memory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복사</a:t>
            </a:r>
            <a:endParaRPr lang="en-US" altLang="ko-KR" sz="1400" dirty="0"/>
          </a:p>
        </p:txBody>
      </p:sp>
      <p:sp>
        <p:nvSpPr>
          <p:cNvPr id="85" name="오른쪽 중괄호 84">
            <a:extLst>
              <a:ext uri="{FF2B5EF4-FFF2-40B4-BE49-F238E27FC236}">
                <a16:creationId xmlns:a16="http://schemas.microsoft.com/office/drawing/2014/main" id="{F7945BAB-AEAE-FFF3-0487-B657AF5DCD26}"/>
              </a:ext>
            </a:extLst>
          </p:cNvPr>
          <p:cNvSpPr/>
          <p:nvPr/>
        </p:nvSpPr>
        <p:spPr>
          <a:xfrm>
            <a:off x="10956023" y="379088"/>
            <a:ext cx="285750" cy="213753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오른쪽 중괄호 85">
            <a:extLst>
              <a:ext uri="{FF2B5EF4-FFF2-40B4-BE49-F238E27FC236}">
                <a16:creationId xmlns:a16="http://schemas.microsoft.com/office/drawing/2014/main" id="{29D3EB75-577C-B1DF-900B-42E5597F78E4}"/>
              </a:ext>
            </a:extLst>
          </p:cNvPr>
          <p:cNvSpPr/>
          <p:nvPr/>
        </p:nvSpPr>
        <p:spPr>
          <a:xfrm>
            <a:off x="10956023" y="2890917"/>
            <a:ext cx="285750" cy="339558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AD90085-C662-903D-6EE6-4862A6908B43}"/>
              </a:ext>
            </a:extLst>
          </p:cNvPr>
          <p:cNvSpPr txBox="1"/>
          <p:nvPr/>
        </p:nvSpPr>
        <p:spPr>
          <a:xfrm rot="5400000">
            <a:off x="10774003" y="1264885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Initializing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37F594-FDFF-9D78-1A73-7486412BA1E4}"/>
              </a:ext>
            </a:extLst>
          </p:cNvPr>
          <p:cNvSpPr txBox="1"/>
          <p:nvPr/>
        </p:nvSpPr>
        <p:spPr>
          <a:xfrm rot="5400000">
            <a:off x="10689715" y="440307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Dispatching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1A393D-7CFE-F4AE-57CC-D5FF27AB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3064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B08B5-FEB3-7351-D8ED-C62229D3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515425"/>
            <a:ext cx="7879907" cy="1552231"/>
          </a:xfrm>
        </p:spPr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를 이용한 성능 개선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34077-26C8-8DD9-CC76-DFE114978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DAE6E8-C8E5-9772-5788-46F495147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0082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22704-6B65-192E-D155-FD595EC8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ILGPU </a:t>
            </a:r>
            <a:r>
              <a:rPr lang="ko-KR" altLang="en-US" dirty="0"/>
              <a:t>검토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31D10-9633-56A6-2903-1C76DEE6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7002566" cy="4689995"/>
          </a:xfrm>
        </p:spPr>
        <p:txBody>
          <a:bodyPr>
            <a:normAutofit/>
          </a:bodyPr>
          <a:lstStyle/>
          <a:p>
            <a:r>
              <a:rPr lang="en-US" altLang="ko-KR" dirty="0"/>
              <a:t>C#</a:t>
            </a:r>
            <a:r>
              <a:rPr lang="ko-KR" altLang="en-US" dirty="0"/>
              <a:t> 기반 </a:t>
            </a:r>
            <a:r>
              <a:rPr lang="en-US" altLang="ko-KR" dirty="0"/>
              <a:t>GPU </a:t>
            </a:r>
            <a:r>
              <a:rPr lang="ko-KR" altLang="en-US" dirty="0"/>
              <a:t>연산을 위한 일종의 </a:t>
            </a:r>
            <a:r>
              <a:rPr lang="en-US" altLang="ko-KR" dirty="0"/>
              <a:t>JIT(just-in-time) </a:t>
            </a:r>
            <a:r>
              <a:rPr lang="ko-KR" altLang="en-US" dirty="0"/>
              <a:t>컴파일러</a:t>
            </a:r>
            <a:endParaRPr lang="en-US" altLang="ko-KR" dirty="0"/>
          </a:p>
          <a:p>
            <a:pPr lvl="1"/>
            <a:r>
              <a:rPr lang="ko-KR" altLang="en-US" dirty="0"/>
              <a:t>멀티 플랫폼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CUDA, C++ AMP, OpenCL </a:t>
            </a:r>
            <a:r>
              <a:rPr lang="ko-KR" altLang="en-US" dirty="0"/>
              <a:t>등 지원</a:t>
            </a:r>
            <a:endParaRPr lang="en-US" altLang="ko-KR" dirty="0"/>
          </a:p>
          <a:p>
            <a:r>
              <a:rPr lang="ko-KR" altLang="en-US" dirty="0"/>
              <a:t>최신 버전</a:t>
            </a:r>
            <a:r>
              <a:rPr lang="en-US" altLang="ko-KR" dirty="0"/>
              <a:t>(1.5.1) </a:t>
            </a:r>
            <a:r>
              <a:rPr lang="ko-KR" altLang="en-US" dirty="0"/>
              <a:t>기준</a:t>
            </a:r>
            <a:r>
              <a:rPr lang="en-US" altLang="ko-KR" dirty="0"/>
              <a:t> </a:t>
            </a:r>
            <a:r>
              <a:rPr lang="ko-KR" altLang="en-US" dirty="0"/>
              <a:t>프레임워크 최소 버전</a:t>
            </a:r>
            <a:endParaRPr lang="en-US" altLang="ko-KR" dirty="0"/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5.0</a:t>
            </a:r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Standard</a:t>
            </a:r>
            <a:r>
              <a:rPr lang="ko-KR" altLang="en-US" dirty="0"/>
              <a:t> </a:t>
            </a:r>
            <a:r>
              <a:rPr lang="en-US" altLang="ko-KR" dirty="0"/>
              <a:t>2.1</a:t>
            </a:r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r>
              <a:rPr lang="en-US" altLang="ko-KR" dirty="0"/>
              <a:t>4.7.1</a:t>
            </a:r>
          </a:p>
          <a:p>
            <a:r>
              <a:rPr lang="en-US" altLang="ko-KR" dirty="0"/>
              <a:t>.NET Framework 4.6.1</a:t>
            </a:r>
            <a:r>
              <a:rPr lang="ko-KR" altLang="en-US" dirty="0"/>
              <a:t>에서 사용 가능한 버전</a:t>
            </a:r>
            <a:endParaRPr lang="en-US" altLang="ko-KR" dirty="0"/>
          </a:p>
          <a:p>
            <a:pPr lvl="1"/>
            <a:r>
              <a:rPr lang="en-US" altLang="ko-KR" dirty="0"/>
              <a:t>ILGPU:</a:t>
            </a:r>
            <a:r>
              <a:rPr lang="ko-KR" altLang="en-US" dirty="0"/>
              <a:t> </a:t>
            </a:r>
            <a:r>
              <a:rPr lang="en-US" altLang="ko-KR" dirty="0"/>
              <a:t>0.3.0 (2018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r>
              <a:rPr lang="ko-KR" altLang="en-US" dirty="0"/>
              <a:t>게시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ILGPU.Algorithms: </a:t>
            </a:r>
            <a:r>
              <a:rPr lang="ko-KR" altLang="en-US" dirty="0"/>
              <a:t>없음</a:t>
            </a:r>
            <a:endParaRPr lang="en-US" altLang="ko-KR" dirty="0"/>
          </a:p>
          <a:p>
            <a:r>
              <a:rPr lang="en-US" altLang="ko-KR" dirty="0"/>
              <a:t>ILGPU.Algorithms</a:t>
            </a:r>
            <a:r>
              <a:rPr lang="ko-KR" altLang="en-US" dirty="0"/>
              <a:t> 패키지가 없으면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Math 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관련 메서드 중 일부 사용 불가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12BC82-3945-CB70-F0F3-CBA36A8B3BBF}"/>
              </a:ext>
            </a:extLst>
          </p:cNvPr>
          <p:cNvGrpSpPr/>
          <p:nvPr/>
        </p:nvGrpSpPr>
        <p:grpSpPr>
          <a:xfrm>
            <a:off x="6229158" y="2381060"/>
            <a:ext cx="5359651" cy="3213981"/>
            <a:chOff x="5993394" y="2227152"/>
            <a:chExt cx="5359651" cy="3213981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DCCC5D70-828A-804E-9CC0-33674CDDC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993394" y="2227152"/>
              <a:ext cx="5359651" cy="3213981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B0B0B1-4A34-8154-5188-CDB372C49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469" y="2338717"/>
              <a:ext cx="5143500" cy="299085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563BE9-2D45-45D2-8342-A5480A62F849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FAAB17F-3483-3762-7524-6B4935B8DC9E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6F77654-E047-556E-C972-D7A25F1D5FE8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F9D5724-2468-8DF5-BF13-DFB2366D418C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B07A473-C52A-2C23-38B9-8F0E0C7C9B44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9F53468-E0AC-C146-15D6-D5D15D5ABE8B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12183D8-6D50-A9D7-FEC1-314EB94EE33B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E7737F4-C560-1EFA-B70F-00CFD372539E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D2BA5F4C-DFE6-347B-51E2-6459A8BC9339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603B5AE-DF9C-A63C-D977-0388E90DFF4F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1F2EF5-3E24-35A1-769B-197BAC76FE61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0B7943-80B8-01ED-07B4-2F57AC4B4E86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B0015DD-0D38-D8E8-FEFA-CDB5AC2DF06C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5B374FFE-946B-E86F-2375-AC4092ADFD21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16B7D62A-0181-7B7B-5186-BFCADEBEE770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348171F-AB4A-FAB2-6D0A-FFFAA034530C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D52BE82-FFD5-B146-1B24-EEBCD412A901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34DFA11-D0F4-90C7-7C63-9603C1E1221C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AC5CA8A-56BA-8AE5-815B-1BCE79E858F9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2084F2D-7073-69C9-4E96-861AC6C10288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0F20988-58D3-6DA3-4D4C-CC5564ED16D1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062FE95-24C2-B4DE-0590-0D2DB5C73803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C494D65A-E03A-C763-172B-D3E049E551FE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4BEA7C8-CE90-F2A4-8721-7736CC2BAA1D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DBA06-FC84-4532-7FBD-CFA8EA02A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765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29685-78C1-FED4-198D-E3113EE0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F84A-D80B-B434-CEDB-9677B58E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ComputeSharp </a:t>
            </a:r>
            <a:r>
              <a:rPr lang="ko-KR" altLang="en-US" dirty="0"/>
              <a:t>검토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0675A-459A-22DC-D6E3-3FE91DABA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7002566" cy="4689995"/>
          </a:xfrm>
        </p:spPr>
        <p:txBody>
          <a:bodyPr>
            <a:normAutofit/>
          </a:bodyPr>
          <a:lstStyle/>
          <a:p>
            <a:r>
              <a:rPr lang="en-US" altLang="ko-KR" dirty="0"/>
              <a:t>Source generator</a:t>
            </a:r>
            <a:r>
              <a:rPr lang="ko-KR" altLang="en-US" dirty="0"/>
              <a:t>를 이용한 </a:t>
            </a:r>
            <a:r>
              <a:rPr lang="en-US" altLang="ko-KR" dirty="0"/>
              <a:t>DirectX </a:t>
            </a:r>
            <a:r>
              <a:rPr lang="ko-KR" altLang="en-US" dirty="0"/>
              <a:t>기반 라이브러리</a:t>
            </a:r>
          </a:p>
          <a:p>
            <a:pPr lvl="1"/>
            <a:r>
              <a:rPr lang="en-US" altLang="ko-KR" dirty="0"/>
              <a:t>C#</a:t>
            </a:r>
            <a:r>
              <a:rPr lang="ko-KR" altLang="en-US" dirty="0"/>
              <a:t> 기반 </a:t>
            </a:r>
            <a:r>
              <a:rPr lang="en-US" altLang="ko-KR" dirty="0"/>
              <a:t>GPU </a:t>
            </a:r>
            <a:r>
              <a:rPr lang="ko-KR" altLang="en-US" dirty="0"/>
              <a:t>연산 코드를 </a:t>
            </a:r>
            <a:r>
              <a:rPr lang="en-US" altLang="ko-KR" dirty="0"/>
              <a:t>HLSL </a:t>
            </a:r>
            <a:r>
              <a:rPr lang="ko-KR" altLang="en-US" dirty="0"/>
              <a:t>코드로</a:t>
            </a:r>
            <a:r>
              <a:rPr lang="en-US" altLang="ko-KR" dirty="0"/>
              <a:t> </a:t>
            </a:r>
            <a:r>
              <a:rPr lang="ko-KR" altLang="en-US" dirty="0"/>
              <a:t>변환하여 실행</a:t>
            </a:r>
            <a:endParaRPr lang="en-US" altLang="ko-KR" dirty="0"/>
          </a:p>
          <a:p>
            <a:r>
              <a:rPr lang="ko-KR" altLang="en-US" dirty="0"/>
              <a:t>최신 버전</a:t>
            </a:r>
            <a:r>
              <a:rPr lang="en-US" altLang="ko-KR" dirty="0"/>
              <a:t>(3.1.0) </a:t>
            </a:r>
            <a:r>
              <a:rPr lang="ko-KR" altLang="en-US" dirty="0"/>
              <a:t>기준</a:t>
            </a:r>
            <a:r>
              <a:rPr lang="en-US" altLang="ko-KR" dirty="0"/>
              <a:t> .NET 8.0</a:t>
            </a:r>
            <a:r>
              <a:rPr lang="ko-KR" altLang="en-US" dirty="0"/>
              <a:t> 이상 사용 가능</a:t>
            </a:r>
            <a:endParaRPr lang="en-US" altLang="ko-KR" dirty="0"/>
          </a:p>
          <a:p>
            <a:r>
              <a:rPr lang="en-US" altLang="ko-KR" dirty="0"/>
              <a:t>.NET Framework 4.6.1</a:t>
            </a:r>
            <a:r>
              <a:rPr lang="ko-KR" altLang="en-US" dirty="0"/>
              <a:t>에서 사용 가능한 버전</a:t>
            </a:r>
            <a:endParaRPr lang="en-US" altLang="ko-KR" dirty="0"/>
          </a:p>
          <a:p>
            <a:pPr lvl="1"/>
            <a:r>
              <a:rPr lang="en-US" altLang="ko-KR" dirty="0"/>
              <a:t>2.1.0 (2023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 게시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.NET Standard 2.0 </a:t>
            </a:r>
            <a:r>
              <a:rPr lang="ko-KR" altLang="en-US" dirty="0"/>
              <a:t>기반으로 적용 가능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과거 버전 기준 튜토리얼 검색 필요</a:t>
            </a:r>
            <a:endParaRPr lang="en-US" altLang="ko-KR" dirty="0"/>
          </a:p>
          <a:p>
            <a:r>
              <a:rPr lang="ko-KR" altLang="en-US" dirty="0"/>
              <a:t>안정성 및 호환성에 대한 우려</a:t>
            </a:r>
            <a:endParaRPr lang="en-US" altLang="ko-KR" dirty="0"/>
          </a:p>
          <a:p>
            <a:pPr lvl="1"/>
            <a:r>
              <a:rPr lang="ko-KR" altLang="en-US" dirty="0"/>
              <a:t>프로그램을 종료할 때 수 초의 지연시간 발생</a:t>
            </a:r>
            <a:endParaRPr lang="en-US" altLang="ko-KR" dirty="0"/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8.0</a:t>
            </a:r>
            <a:r>
              <a:rPr lang="ko-KR" altLang="en-US" dirty="0"/>
              <a:t>에서 사용하면 발생 안함</a:t>
            </a:r>
            <a:endParaRPr lang="en-US" altLang="ko-KR" dirty="0"/>
          </a:p>
          <a:p>
            <a:pPr lvl="1"/>
            <a:r>
              <a:rPr lang="en-US" altLang="ko-KR" dirty="0"/>
              <a:t>System </a:t>
            </a:r>
            <a:r>
              <a:rPr lang="ko-KR" altLang="en-US" dirty="0"/>
              <a:t>및 </a:t>
            </a:r>
            <a:r>
              <a:rPr lang="en-US" altLang="ko-KR" dirty="0"/>
              <a:t>Microsoft</a:t>
            </a:r>
            <a:r>
              <a:rPr lang="ko-KR" altLang="en-US" dirty="0"/>
              <a:t>로 시작하는 어셈블리 다수 포함</a:t>
            </a:r>
            <a:endParaRPr lang="en-US" altLang="ko-KR" dirty="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BDFE422A-FB35-EBD1-0F6F-7A7AC4F23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29158" y="2004942"/>
            <a:ext cx="5359651" cy="3626313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15E5DEC-185F-541B-4151-AFB6F569F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C84E8-81B5-E1F0-D069-3B97498B8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D2F7C-8083-C1E7-EAFA-210DA776C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233" y="2113582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66774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A26B-441C-79A3-5B53-EF012F05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1190-6774-9B6D-7754-7DA23EA7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SharpDX </a:t>
            </a:r>
            <a:r>
              <a:rPr lang="ko-KR" altLang="en-US" dirty="0"/>
              <a:t>검토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09360-9696-CBAF-C68D-F4F357D42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7002566" cy="468999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.NET</a:t>
            </a:r>
            <a:r>
              <a:rPr lang="ko-KR" altLang="en-US" sz="2000" dirty="0"/>
              <a:t>에서 </a:t>
            </a:r>
            <a:r>
              <a:rPr lang="en-US" altLang="ko-KR" sz="2000" dirty="0"/>
              <a:t>DirectX API</a:t>
            </a:r>
            <a:r>
              <a:rPr lang="ko-KR" altLang="en-US" sz="2000" dirty="0"/>
              <a:t>를 사용할 수 있음</a:t>
            </a:r>
          </a:p>
          <a:p>
            <a:pPr lvl="1"/>
            <a:r>
              <a:rPr lang="en-US" altLang="ko-KR" sz="1800" dirty="0"/>
              <a:t>C# </a:t>
            </a:r>
            <a:r>
              <a:rPr lang="ko-KR" altLang="en-US" sz="1800" dirty="0"/>
              <a:t>코드만으로 </a:t>
            </a:r>
            <a:r>
              <a:rPr lang="en-US" altLang="ko-KR" sz="1800" dirty="0"/>
              <a:t>GPGPU </a:t>
            </a:r>
            <a:r>
              <a:rPr lang="ko-KR" altLang="en-US" sz="1800" dirty="0"/>
              <a:t>불가능</a:t>
            </a:r>
          </a:p>
          <a:p>
            <a:pPr lvl="1"/>
            <a:r>
              <a:rPr lang="en-US" altLang="ko-KR" sz="1800" dirty="0"/>
              <a:t>HLSL </a:t>
            </a:r>
            <a:r>
              <a:rPr lang="ko-KR" altLang="en-US" sz="1800" dirty="0"/>
              <a:t>코드 기반 </a:t>
            </a:r>
            <a:r>
              <a:rPr lang="en-US" altLang="ko-KR" sz="1800" dirty="0"/>
              <a:t>Shader </a:t>
            </a:r>
            <a:r>
              <a:rPr lang="ko-KR" altLang="en-US" sz="1800" dirty="0"/>
              <a:t>작성 필요</a:t>
            </a:r>
          </a:p>
          <a:p>
            <a:r>
              <a:rPr lang="en-US" altLang="ko-KR" sz="2000" dirty="0"/>
              <a:t>.NET Framework 4.0 </a:t>
            </a:r>
            <a:r>
              <a:rPr lang="ko-KR" altLang="en-US" sz="2000" dirty="0"/>
              <a:t>및 </a:t>
            </a:r>
            <a:r>
              <a:rPr lang="en-US" altLang="ko-KR" sz="2000" dirty="0"/>
              <a:t>4.5</a:t>
            </a:r>
            <a:r>
              <a:rPr lang="ko-KR" altLang="en-US" sz="2000" dirty="0"/>
              <a:t>에서 최신 버전 사용 가능</a:t>
            </a:r>
          </a:p>
          <a:p>
            <a:pPr lvl="1"/>
            <a:r>
              <a:rPr lang="ko-KR" altLang="en-US" sz="1800" dirty="0"/>
              <a:t>마지막 업데이트</a:t>
            </a:r>
            <a:r>
              <a:rPr lang="en-US" altLang="ko-KR" sz="1800" dirty="0"/>
              <a:t>: 2018</a:t>
            </a:r>
            <a:r>
              <a:rPr lang="ko-KR" altLang="en-US" sz="1800" dirty="0"/>
              <a:t>년 </a:t>
            </a:r>
            <a:r>
              <a:rPr lang="en-US" altLang="ko-KR" sz="1800" dirty="0"/>
              <a:t>8</a:t>
            </a:r>
            <a:r>
              <a:rPr lang="ko-KR" altLang="en-US" sz="1800" dirty="0"/>
              <a:t>월 </a:t>
            </a:r>
            <a:r>
              <a:rPr lang="en-US" altLang="ko-KR" sz="1800" dirty="0"/>
              <a:t>24</a:t>
            </a:r>
            <a:r>
              <a:rPr lang="ko-KR" altLang="en-US" sz="1800" dirty="0"/>
              <a:t>일</a:t>
            </a:r>
          </a:p>
          <a:p>
            <a:pPr lvl="1"/>
            <a:r>
              <a:rPr lang="en-US" altLang="ko-KR" sz="1800" dirty="0"/>
              <a:t>Compute Shader </a:t>
            </a:r>
            <a:r>
              <a:rPr lang="ko-KR" altLang="en-US" sz="1800" dirty="0"/>
              <a:t>관련 예제 제공</a:t>
            </a:r>
            <a:endParaRPr lang="en-US" altLang="ko-KR" sz="1800" dirty="0"/>
          </a:p>
          <a:p>
            <a:r>
              <a:rPr lang="ko-KR" altLang="en-US" sz="2000" dirty="0"/>
              <a:t>고객사 프로젝트에 사용하기로 최종 선택</a:t>
            </a:r>
          </a:p>
          <a:p>
            <a:pPr lvl="1"/>
            <a:r>
              <a:rPr lang="en-US" altLang="ko-KR" sz="1800" dirty="0"/>
              <a:t>Vs.</a:t>
            </a:r>
            <a:r>
              <a:rPr lang="ko-KR" altLang="en-US" sz="1800" dirty="0"/>
              <a:t> </a:t>
            </a:r>
            <a:r>
              <a:rPr lang="en-US" altLang="ko-KR" sz="1800" dirty="0"/>
              <a:t>ComputeSharp: </a:t>
            </a:r>
            <a:r>
              <a:rPr lang="ko-KR" altLang="en-US" sz="1800" dirty="0"/>
              <a:t>개발 편의성보다 실행 안정성을 택함</a:t>
            </a:r>
            <a:endParaRPr lang="en-US" altLang="ko-KR" sz="1800" dirty="0"/>
          </a:p>
          <a:p>
            <a:pPr lvl="1"/>
            <a:r>
              <a:rPr lang="en-US" altLang="ko-KR" sz="1800" dirty="0"/>
              <a:t>HLSL </a:t>
            </a:r>
            <a:r>
              <a:rPr lang="ko-KR" altLang="en-US" sz="1800" dirty="0"/>
              <a:t>코드 작성 경험 있음</a:t>
            </a:r>
            <a:endParaRPr lang="en-US" altLang="ko-KR" sz="1800" dirty="0"/>
          </a:p>
        </p:txBody>
      </p:sp>
      <p:pic>
        <p:nvPicPr>
          <p:cNvPr id="5122" name="Picture 2" descr="@sharpdx">
            <a:extLst>
              <a:ext uri="{FF2B5EF4-FFF2-40B4-BE49-F238E27FC236}">
                <a16:creationId xmlns:a16="http://schemas.microsoft.com/office/drawing/2014/main" id="{D3FF1FD6-C8E0-8EB9-2D2A-86D48C2FC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6F9A2-1107-A0AE-3380-9E18ED0D7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85452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FD682-0FE9-6CF9-F445-1FAF1E02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 </a:t>
            </a:r>
            <a:r>
              <a:rPr lang="en-US" altLang="ko-KR" dirty="0"/>
              <a:t>Shader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1769D8-3B60-069F-6BF5-0B69A8487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051A1D"/>
          </a:solidFill>
        </p:spPr>
        <p:txBody>
          <a:bodyPr>
            <a:noAutofit/>
          </a:bodyPr>
          <a:lstStyle/>
          <a:p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cbuffer</a:t>
            </a:r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 params : </a:t>
            </a:r>
            <a:r>
              <a:rPr lang="en-US" altLang="ko-KR" sz="900" dirty="0">
                <a:solidFill>
                  <a:srgbClr val="DCDCAA"/>
                </a:solidFill>
                <a:latin typeface="Consolas" panose="020B0609020204030204" pitchFamily="49" charset="0"/>
              </a:rPr>
              <a:t>register</a:t>
            </a:r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(b0)</a:t>
            </a: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 searchRadius;</a:t>
            </a: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 weightPower;</a:t>
            </a: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StructuredBuffer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samples :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(t0);</a:t>
            </a:r>
          </a:p>
          <a:p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RWTexture2D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values :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(u0);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 :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SV_DispatchThreadID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sampleCount, _;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samples.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GetDimensions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(sampleCount, _);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weights 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 &lt; sampleCount; i++)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dist =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(id, samples[i].xy);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(dist &lt;= searchRadius)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weight = dist ==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(dist, weightPower);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sum += weight * samples[i].z;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weights += weight;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values[id] = sum / weights;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19691F-5EC8-3B60-AEE3-B4000585E123}"/>
              </a:ext>
            </a:extLst>
          </p:cNvPr>
          <p:cNvGrpSpPr/>
          <p:nvPr/>
        </p:nvGrpSpPr>
        <p:grpSpPr>
          <a:xfrm>
            <a:off x="1367073" y="3635756"/>
            <a:ext cx="4119197" cy="962437"/>
            <a:chOff x="4934138" y="3135223"/>
            <a:chExt cx="4119197" cy="962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D265B3-B8E6-9A70-ABE5-B4047A5F771C}"/>
                    </a:ext>
                  </a:extLst>
                </p:cNvPr>
                <p:cNvSpPr txBox="1"/>
                <p:nvPr/>
              </p:nvSpPr>
              <p:spPr>
                <a:xfrm>
                  <a:off x="8412506" y="3135223"/>
                  <a:ext cx="64082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D265B3-B8E6-9A70-ABE5-B4047A5F7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506" y="3135223"/>
                  <a:ext cx="64082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3333" r="-40000" b="-347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사다리꼴 17">
              <a:extLst>
                <a:ext uri="{FF2B5EF4-FFF2-40B4-BE49-F238E27FC236}">
                  <a16:creationId xmlns:a16="http://schemas.microsoft.com/office/drawing/2014/main" id="{416EC547-42F2-5619-A211-08EF652181FC}"/>
                </a:ext>
              </a:extLst>
            </p:cNvPr>
            <p:cNvSpPr/>
            <p:nvPr/>
          </p:nvSpPr>
          <p:spPr>
            <a:xfrm flipV="1">
              <a:off x="4934138" y="3325303"/>
              <a:ext cx="3478368" cy="772357"/>
            </a:xfrm>
            <a:custGeom>
              <a:avLst/>
              <a:gdLst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4" fmla="*/ 0 w 6517063"/>
                <a:gd name="connsiteY4" fmla="*/ 667660 h 667660"/>
                <a:gd name="connsiteX0" fmla="*/ 0 w 6517063"/>
                <a:gd name="connsiteY0" fmla="*/ 667660 h 759100"/>
                <a:gd name="connsiteX1" fmla="*/ 100923 w 6517063"/>
                <a:gd name="connsiteY1" fmla="*/ 0 h 759100"/>
                <a:gd name="connsiteX2" fmla="*/ 6416140 w 6517063"/>
                <a:gd name="connsiteY2" fmla="*/ 0 h 759100"/>
                <a:gd name="connsiteX3" fmla="*/ 6517063 w 6517063"/>
                <a:gd name="connsiteY3" fmla="*/ 667660 h 759100"/>
                <a:gd name="connsiteX4" fmla="*/ 91440 w 6517063"/>
                <a:gd name="connsiteY4" fmla="*/ 759100 h 759100"/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0" fmla="*/ 0 w 6416140"/>
                <a:gd name="connsiteY0" fmla="*/ 0 h 667660"/>
                <a:gd name="connsiteX1" fmla="*/ 6315217 w 6416140"/>
                <a:gd name="connsiteY1" fmla="*/ 0 h 667660"/>
                <a:gd name="connsiteX2" fmla="*/ 6416140 w 6416140"/>
                <a:gd name="connsiteY2" fmla="*/ 667660 h 667660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7217730 w 7217730"/>
                <a:gd name="connsiteY2" fmla="*/ 771355 h 771355"/>
                <a:gd name="connsiteX0" fmla="*/ 0 w 7217730"/>
                <a:gd name="connsiteY0" fmla="*/ 1002 h 772357"/>
                <a:gd name="connsiteX1" fmla="*/ 3727441 w 7217730"/>
                <a:gd name="connsiteY1" fmla="*/ 0 h 772357"/>
                <a:gd name="connsiteX2" fmla="*/ 6315217 w 7217730"/>
                <a:gd name="connsiteY2" fmla="*/ 1002 h 772357"/>
                <a:gd name="connsiteX3" fmla="*/ 7217730 w 7217730"/>
                <a:gd name="connsiteY3" fmla="*/ 772357 h 772357"/>
                <a:gd name="connsiteX0" fmla="*/ 0 w 3490289"/>
                <a:gd name="connsiteY0" fmla="*/ 0 h 772357"/>
                <a:gd name="connsiteX1" fmla="*/ 2587776 w 3490289"/>
                <a:gd name="connsiteY1" fmla="*/ 1002 h 772357"/>
                <a:gd name="connsiteX2" fmla="*/ 3490289 w 3490289"/>
                <a:gd name="connsiteY2" fmla="*/ 772357 h 7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0289" h="772357">
                  <a:moveTo>
                    <a:pt x="0" y="0"/>
                  </a:moveTo>
                  <a:lnTo>
                    <a:pt x="2587776" y="1002"/>
                  </a:lnTo>
                  <a:lnTo>
                    <a:pt x="3490289" y="772357"/>
                  </a:lnTo>
                </a:path>
              </a:pathLst>
            </a:custGeom>
            <a:noFill/>
            <a:ln w="190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2E12C6-1D71-09D1-2A0E-886324E175B3}"/>
              </a:ext>
            </a:extLst>
          </p:cNvPr>
          <p:cNvGrpSpPr/>
          <p:nvPr/>
        </p:nvGrpSpPr>
        <p:grpSpPr>
          <a:xfrm>
            <a:off x="1629624" y="4028614"/>
            <a:ext cx="7109008" cy="1020042"/>
            <a:chOff x="1729207" y="4028614"/>
            <a:chExt cx="7109008" cy="1020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DA5AF61-1355-9B2C-C401-7F253F62487C}"/>
                    </a:ext>
                  </a:extLst>
                </p:cNvPr>
                <p:cNvSpPr txBox="1"/>
                <p:nvPr/>
              </p:nvSpPr>
              <p:spPr>
                <a:xfrm>
                  <a:off x="6682619" y="4028614"/>
                  <a:ext cx="2155596" cy="569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DA5AF61-1355-9B2C-C401-7F253F624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619" y="4028614"/>
                  <a:ext cx="2155596" cy="5695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사다리꼴 17">
              <a:extLst>
                <a:ext uri="{FF2B5EF4-FFF2-40B4-BE49-F238E27FC236}">
                  <a16:creationId xmlns:a16="http://schemas.microsoft.com/office/drawing/2014/main" id="{D0B55F83-31BD-9DCF-D8C3-352B4025D763}"/>
                </a:ext>
              </a:extLst>
            </p:cNvPr>
            <p:cNvSpPr/>
            <p:nvPr/>
          </p:nvSpPr>
          <p:spPr>
            <a:xfrm flipV="1">
              <a:off x="1729207" y="4410339"/>
              <a:ext cx="4953412" cy="638317"/>
            </a:xfrm>
            <a:custGeom>
              <a:avLst/>
              <a:gdLst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4" fmla="*/ 0 w 6517063"/>
                <a:gd name="connsiteY4" fmla="*/ 667660 h 667660"/>
                <a:gd name="connsiteX0" fmla="*/ 0 w 6517063"/>
                <a:gd name="connsiteY0" fmla="*/ 667660 h 759100"/>
                <a:gd name="connsiteX1" fmla="*/ 100923 w 6517063"/>
                <a:gd name="connsiteY1" fmla="*/ 0 h 759100"/>
                <a:gd name="connsiteX2" fmla="*/ 6416140 w 6517063"/>
                <a:gd name="connsiteY2" fmla="*/ 0 h 759100"/>
                <a:gd name="connsiteX3" fmla="*/ 6517063 w 6517063"/>
                <a:gd name="connsiteY3" fmla="*/ 667660 h 759100"/>
                <a:gd name="connsiteX4" fmla="*/ 91440 w 6517063"/>
                <a:gd name="connsiteY4" fmla="*/ 759100 h 759100"/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0" fmla="*/ 0 w 6416140"/>
                <a:gd name="connsiteY0" fmla="*/ 0 h 667660"/>
                <a:gd name="connsiteX1" fmla="*/ 6315217 w 6416140"/>
                <a:gd name="connsiteY1" fmla="*/ 0 h 667660"/>
                <a:gd name="connsiteX2" fmla="*/ 6416140 w 6416140"/>
                <a:gd name="connsiteY2" fmla="*/ 667660 h 667660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7217730 w 7217730"/>
                <a:gd name="connsiteY2" fmla="*/ 771355 h 771355"/>
                <a:gd name="connsiteX0" fmla="*/ 0 w 7217730"/>
                <a:gd name="connsiteY0" fmla="*/ 1002 h 772357"/>
                <a:gd name="connsiteX1" fmla="*/ 3727441 w 7217730"/>
                <a:gd name="connsiteY1" fmla="*/ 0 h 772357"/>
                <a:gd name="connsiteX2" fmla="*/ 6315217 w 7217730"/>
                <a:gd name="connsiteY2" fmla="*/ 1002 h 772357"/>
                <a:gd name="connsiteX3" fmla="*/ 7217730 w 7217730"/>
                <a:gd name="connsiteY3" fmla="*/ 772357 h 772357"/>
                <a:gd name="connsiteX0" fmla="*/ 0 w 3490289"/>
                <a:gd name="connsiteY0" fmla="*/ 0 h 772357"/>
                <a:gd name="connsiteX1" fmla="*/ 2587776 w 3490289"/>
                <a:gd name="connsiteY1" fmla="*/ 1002 h 772357"/>
                <a:gd name="connsiteX2" fmla="*/ 3490289 w 3490289"/>
                <a:gd name="connsiteY2" fmla="*/ 772357 h 7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0289" h="772357">
                  <a:moveTo>
                    <a:pt x="0" y="0"/>
                  </a:moveTo>
                  <a:lnTo>
                    <a:pt x="2587776" y="1002"/>
                  </a:lnTo>
                  <a:lnTo>
                    <a:pt x="3490289" y="772357"/>
                  </a:lnTo>
                </a:path>
              </a:pathLst>
            </a:custGeom>
            <a:noFill/>
            <a:ln w="190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499375-5238-86AC-A801-3B7275EBF0BB}"/>
              </a:ext>
            </a:extLst>
          </p:cNvPr>
          <p:cNvGrpSpPr/>
          <p:nvPr/>
        </p:nvGrpSpPr>
        <p:grpSpPr>
          <a:xfrm>
            <a:off x="1106890" y="5171786"/>
            <a:ext cx="8082155" cy="644905"/>
            <a:chOff x="1106890" y="5171786"/>
            <a:chExt cx="8082155" cy="644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E7DC383-5D97-0ADF-3F94-C6015D3D0AAC}"/>
                    </a:ext>
                  </a:extLst>
                </p:cNvPr>
                <p:cNvSpPr txBox="1"/>
                <p:nvPr/>
              </p:nvSpPr>
              <p:spPr>
                <a:xfrm>
                  <a:off x="6907757" y="5171786"/>
                  <a:ext cx="2281288" cy="638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E7DC383-5D97-0ADF-3F94-C6015D3D0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757" y="5171786"/>
                  <a:ext cx="2281288" cy="6383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사다리꼴 17">
              <a:extLst>
                <a:ext uri="{FF2B5EF4-FFF2-40B4-BE49-F238E27FC236}">
                  <a16:creationId xmlns:a16="http://schemas.microsoft.com/office/drawing/2014/main" id="{25D9C923-9F04-9C4E-F351-509F05A5918F}"/>
                </a:ext>
              </a:extLst>
            </p:cNvPr>
            <p:cNvSpPr/>
            <p:nvPr/>
          </p:nvSpPr>
          <p:spPr>
            <a:xfrm flipV="1">
              <a:off x="1106890" y="5567878"/>
              <a:ext cx="5800867" cy="248813"/>
            </a:xfrm>
            <a:custGeom>
              <a:avLst/>
              <a:gdLst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4" fmla="*/ 0 w 6517063"/>
                <a:gd name="connsiteY4" fmla="*/ 667660 h 667660"/>
                <a:gd name="connsiteX0" fmla="*/ 0 w 6517063"/>
                <a:gd name="connsiteY0" fmla="*/ 667660 h 759100"/>
                <a:gd name="connsiteX1" fmla="*/ 100923 w 6517063"/>
                <a:gd name="connsiteY1" fmla="*/ 0 h 759100"/>
                <a:gd name="connsiteX2" fmla="*/ 6416140 w 6517063"/>
                <a:gd name="connsiteY2" fmla="*/ 0 h 759100"/>
                <a:gd name="connsiteX3" fmla="*/ 6517063 w 6517063"/>
                <a:gd name="connsiteY3" fmla="*/ 667660 h 759100"/>
                <a:gd name="connsiteX4" fmla="*/ 91440 w 6517063"/>
                <a:gd name="connsiteY4" fmla="*/ 759100 h 759100"/>
                <a:gd name="connsiteX0" fmla="*/ 0 w 6517063"/>
                <a:gd name="connsiteY0" fmla="*/ 667660 h 667660"/>
                <a:gd name="connsiteX1" fmla="*/ 100923 w 6517063"/>
                <a:gd name="connsiteY1" fmla="*/ 0 h 667660"/>
                <a:gd name="connsiteX2" fmla="*/ 6416140 w 6517063"/>
                <a:gd name="connsiteY2" fmla="*/ 0 h 667660"/>
                <a:gd name="connsiteX3" fmla="*/ 6517063 w 6517063"/>
                <a:gd name="connsiteY3" fmla="*/ 667660 h 667660"/>
                <a:gd name="connsiteX0" fmla="*/ 0 w 6416140"/>
                <a:gd name="connsiteY0" fmla="*/ 0 h 667660"/>
                <a:gd name="connsiteX1" fmla="*/ 6315217 w 6416140"/>
                <a:gd name="connsiteY1" fmla="*/ 0 h 667660"/>
                <a:gd name="connsiteX2" fmla="*/ 6416140 w 6416140"/>
                <a:gd name="connsiteY2" fmla="*/ 667660 h 667660"/>
                <a:gd name="connsiteX0" fmla="*/ 0 w 7217730"/>
                <a:gd name="connsiteY0" fmla="*/ 0 h 771355"/>
                <a:gd name="connsiteX1" fmla="*/ 6315217 w 7217730"/>
                <a:gd name="connsiteY1" fmla="*/ 0 h 771355"/>
                <a:gd name="connsiteX2" fmla="*/ 7217730 w 7217730"/>
                <a:gd name="connsiteY2" fmla="*/ 771355 h 771355"/>
                <a:gd name="connsiteX0" fmla="*/ 0 w 7217730"/>
                <a:gd name="connsiteY0" fmla="*/ 1002 h 772357"/>
                <a:gd name="connsiteX1" fmla="*/ 3727441 w 7217730"/>
                <a:gd name="connsiteY1" fmla="*/ 0 h 772357"/>
                <a:gd name="connsiteX2" fmla="*/ 6315217 w 7217730"/>
                <a:gd name="connsiteY2" fmla="*/ 1002 h 772357"/>
                <a:gd name="connsiteX3" fmla="*/ 7217730 w 7217730"/>
                <a:gd name="connsiteY3" fmla="*/ 772357 h 772357"/>
                <a:gd name="connsiteX0" fmla="*/ 0 w 3490289"/>
                <a:gd name="connsiteY0" fmla="*/ 0 h 772357"/>
                <a:gd name="connsiteX1" fmla="*/ 2587776 w 3490289"/>
                <a:gd name="connsiteY1" fmla="*/ 1002 h 772357"/>
                <a:gd name="connsiteX2" fmla="*/ 3490289 w 3490289"/>
                <a:gd name="connsiteY2" fmla="*/ 772357 h 7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0289" h="772357">
                  <a:moveTo>
                    <a:pt x="0" y="0"/>
                  </a:moveTo>
                  <a:lnTo>
                    <a:pt x="2587776" y="1002"/>
                  </a:lnTo>
                  <a:lnTo>
                    <a:pt x="3490289" y="772357"/>
                  </a:lnTo>
                </a:path>
              </a:pathLst>
            </a:custGeom>
            <a:noFill/>
            <a:ln w="190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636F1F-AB1F-FF18-C088-7F1B10F52F79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HLSL</a:t>
            </a:r>
            <a:endParaRPr lang="ko-KR" altLang="en-US" sz="12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4589443-57A8-164D-6514-A1C2EFBBA71E}"/>
              </a:ext>
            </a:extLst>
          </p:cNvPr>
          <p:cNvGrpSpPr/>
          <p:nvPr/>
        </p:nvGrpSpPr>
        <p:grpSpPr>
          <a:xfrm>
            <a:off x="805758" y="1690304"/>
            <a:ext cx="8618899" cy="1161538"/>
            <a:chOff x="805758" y="1690304"/>
            <a:chExt cx="8618899" cy="116153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AF093F1-8FAB-5B57-8DDA-DB655B28D3F8}"/>
                </a:ext>
              </a:extLst>
            </p:cNvPr>
            <p:cNvSpPr/>
            <p:nvPr/>
          </p:nvSpPr>
          <p:spPr>
            <a:xfrm>
              <a:off x="805758" y="1690304"/>
              <a:ext cx="3159659" cy="1161538"/>
            </a:xfrm>
            <a:prstGeom prst="roundRect">
              <a:avLst>
                <a:gd name="adj" fmla="val 5504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F2ED389-E98B-C102-CCB3-BD8CCFFA4A8E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>
              <a:off x="3965417" y="2271073"/>
              <a:ext cx="1187655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4A1B74-F82D-60C1-8B4E-2FDA43875B0A}"/>
                </a:ext>
              </a:extLst>
            </p:cNvPr>
            <p:cNvSpPr txBox="1"/>
            <p:nvPr/>
          </p:nvSpPr>
          <p:spPr>
            <a:xfrm>
              <a:off x="5153072" y="2132573"/>
              <a:ext cx="427158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/>
                <a:t>CPU</a:t>
              </a:r>
              <a:r>
                <a:rPr lang="ko-KR" altLang="en-US" dirty="0"/>
                <a:t>와 </a:t>
              </a:r>
              <a:r>
                <a:rPr lang="en-US" altLang="ko-KR" dirty="0"/>
                <a:t>GPU</a:t>
              </a:r>
              <a:r>
                <a:rPr lang="ko-KR" altLang="en-US" dirty="0"/>
                <a:t>간 리소스 바인딩을 위한 정의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9124D6-CC04-F345-D71B-9339244A9FAB}"/>
              </a:ext>
            </a:extLst>
          </p:cNvPr>
          <p:cNvGrpSpPr/>
          <p:nvPr/>
        </p:nvGrpSpPr>
        <p:grpSpPr>
          <a:xfrm>
            <a:off x="860079" y="2956642"/>
            <a:ext cx="10212309" cy="276999"/>
            <a:chOff x="860079" y="2956642"/>
            <a:chExt cx="10212309" cy="276999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E271D5F-5E07-963B-EFB7-8B822E682EA1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860079" y="3095142"/>
              <a:ext cx="429299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28005-0934-F90E-08F0-A507935551FE}"/>
                </a:ext>
              </a:extLst>
            </p:cNvPr>
            <p:cNvSpPr txBox="1"/>
            <p:nvPr/>
          </p:nvSpPr>
          <p:spPr>
            <a:xfrm>
              <a:off x="5153072" y="2956642"/>
              <a:ext cx="591931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병렬 처리를 위한 스레드 설정</a:t>
              </a:r>
              <a:r>
                <a:rPr lang="en-US" altLang="ko-KR" dirty="0"/>
                <a:t>(cs_5_0 </a:t>
              </a:r>
              <a:r>
                <a:rPr lang="ko-KR" altLang="en-US" dirty="0"/>
                <a:t>기준 최대 </a:t>
              </a:r>
              <a:r>
                <a:rPr lang="en-US" altLang="ko-KR" dirty="0"/>
                <a:t>1024</a:t>
              </a:r>
              <a:r>
                <a:rPr lang="ko-KR" altLang="en-US" dirty="0"/>
                <a:t>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pic>
        <p:nvPicPr>
          <p:cNvPr id="41" name="Picture 2" descr="@sharpdx">
            <a:extLst>
              <a:ext uri="{FF2B5EF4-FFF2-40B4-BE49-F238E27FC236}">
                <a16:creationId xmlns:a16="http://schemas.microsoft.com/office/drawing/2014/main" id="{192AF29C-D34F-4418-4463-AE19DF19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D0DA0-2440-48C2-3257-6F328839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770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D8BC8-B832-AB3F-9C2A-25F403EE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 </a:t>
            </a:r>
            <a:r>
              <a:rPr lang="en-US" altLang="ko-KR" dirty="0"/>
              <a:t>Shader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24CD0-6EAA-1B34-83A6-94F3B86BF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IdwInterpolationParameters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bytecode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ShaderBytecode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"cs_5_0"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DriverType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Hardware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DeviceCreationFlags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bytecode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                              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//b0, CB,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전용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//t0, SRV,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전용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UnorderedAccessView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//u0, UAV,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및 쓰기 가능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 GPU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main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memory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 복사하기 위한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Staging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texture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ImmediateContext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SetConstantBuffer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//b0, CB,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전용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SetShaderResource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 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//t0, SRV,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전용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SetUnorderedAccessView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//u0, UAV,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및 쓰기 가능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samplesView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2" descr="@sharpdx">
            <a:extLst>
              <a:ext uri="{FF2B5EF4-FFF2-40B4-BE49-F238E27FC236}">
                <a16:creationId xmlns:a16="http://schemas.microsoft.com/office/drawing/2014/main" id="{5905CABB-1F0F-0EBA-0663-A4CD70F1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080694-01AE-6260-3133-EF677F0F7369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DFF3E9-2A64-2DBB-6517-F0A4C10E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EA69BD-5889-1873-53D3-6C8883F79DBF}"/>
              </a:ext>
            </a:extLst>
          </p:cNvPr>
          <p:cNvGrpSpPr/>
          <p:nvPr/>
        </p:nvGrpSpPr>
        <p:grpSpPr>
          <a:xfrm>
            <a:off x="1112520" y="2811780"/>
            <a:ext cx="9365985" cy="550904"/>
            <a:chOff x="804702" y="1681012"/>
            <a:chExt cx="9365985" cy="55090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56E6F89-850E-4C86-E746-CDE5BBD134AB}"/>
                </a:ext>
              </a:extLst>
            </p:cNvPr>
            <p:cNvSpPr/>
            <p:nvPr/>
          </p:nvSpPr>
          <p:spPr>
            <a:xfrm>
              <a:off x="804702" y="1681012"/>
              <a:ext cx="5523669" cy="550904"/>
            </a:xfrm>
            <a:prstGeom prst="roundRect">
              <a:avLst>
                <a:gd name="adj" fmla="val 11037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6D4B1FB-83EF-C6BF-4A12-65678C751D5E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6328371" y="1956464"/>
              <a:ext cx="320720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EA8B13-67F2-92A3-D561-65B2025B2E90}"/>
                </a:ext>
              </a:extLst>
            </p:cNvPr>
            <p:cNvSpPr txBox="1"/>
            <p:nvPr/>
          </p:nvSpPr>
          <p:spPr>
            <a:xfrm>
              <a:off x="9535577" y="1817964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준비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DEC1F6-705F-3455-EB45-BB429AE42C63}"/>
              </a:ext>
            </a:extLst>
          </p:cNvPr>
          <p:cNvGrpSpPr/>
          <p:nvPr/>
        </p:nvGrpSpPr>
        <p:grpSpPr>
          <a:xfrm>
            <a:off x="1112520" y="3489960"/>
            <a:ext cx="9365985" cy="693420"/>
            <a:chOff x="804702" y="1849849"/>
            <a:chExt cx="9365985" cy="69342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A007F96-8256-70BF-1E42-E8F8B3A4A0FC}"/>
                </a:ext>
              </a:extLst>
            </p:cNvPr>
            <p:cNvSpPr/>
            <p:nvPr/>
          </p:nvSpPr>
          <p:spPr>
            <a:xfrm>
              <a:off x="804702" y="1849849"/>
              <a:ext cx="8058640" cy="693420"/>
            </a:xfrm>
            <a:prstGeom prst="roundRect">
              <a:avLst>
                <a:gd name="adj" fmla="val 77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874CD82-2915-C77C-891C-021CC57E7D89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63342" y="2196559"/>
              <a:ext cx="672235" cy="4384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C48ECA-6C1A-031B-FF53-EFE0EBCAA7DB}"/>
                </a:ext>
              </a:extLst>
            </p:cNvPr>
            <p:cNvSpPr txBox="1"/>
            <p:nvPr/>
          </p:nvSpPr>
          <p:spPr>
            <a:xfrm>
              <a:off x="9535577" y="2062443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할당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CAF78F-1EED-776A-738A-6B0D9BE82C0C}"/>
              </a:ext>
            </a:extLst>
          </p:cNvPr>
          <p:cNvGrpSpPr/>
          <p:nvPr/>
        </p:nvGrpSpPr>
        <p:grpSpPr>
          <a:xfrm>
            <a:off x="1379220" y="4671060"/>
            <a:ext cx="9099285" cy="1023569"/>
            <a:chOff x="1071402" y="1857077"/>
            <a:chExt cx="9099285" cy="102356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C434C87-8D13-D769-B653-51168FB45738}"/>
                </a:ext>
              </a:extLst>
            </p:cNvPr>
            <p:cNvSpPr/>
            <p:nvPr/>
          </p:nvSpPr>
          <p:spPr>
            <a:xfrm>
              <a:off x="1071402" y="1857077"/>
              <a:ext cx="6379599" cy="1023569"/>
            </a:xfrm>
            <a:prstGeom prst="roundRect">
              <a:avLst>
                <a:gd name="adj" fmla="val 5504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CBDA7EF-E485-14F3-7FA8-3A2934BBB71D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7451001" y="2368861"/>
              <a:ext cx="2084576" cy="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1F01BE-1E9B-FEF0-FBE5-5BC3404A27A7}"/>
                </a:ext>
              </a:extLst>
            </p:cNvPr>
            <p:cNvSpPr txBox="1"/>
            <p:nvPr/>
          </p:nvSpPr>
          <p:spPr>
            <a:xfrm>
              <a:off x="9535577" y="2230361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52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5A24E-8093-0F9E-0C2B-92B7FCEA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801C3-0219-414D-D7D5-D2A447AD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 </a:t>
            </a:r>
            <a:r>
              <a:rPr lang="ko-KR" altLang="en-US" dirty="0"/>
              <a:t>공간 보간 </a:t>
            </a:r>
            <a:r>
              <a:rPr lang="en-US" altLang="ko-KR" dirty="0"/>
              <a:t>Shader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4934C3-35C2-A695-4CE3-136457C62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dataBox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DataPointer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unsafe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rowPitch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Utilities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CopyMemory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rowPitch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RowPitch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valuesPtr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rowPitch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UnmapSubresource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   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2" descr="@sharpdx">
            <a:extLst>
              <a:ext uri="{FF2B5EF4-FFF2-40B4-BE49-F238E27FC236}">
                <a16:creationId xmlns:a16="http://schemas.microsoft.com/office/drawing/2014/main" id="{95B74E30-10B6-F12D-9EEA-4605D9A31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F5A163-C9FE-CCE7-5DE4-701F2D50CAEF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3CC1E-1763-6C7C-5DFD-68D5850C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0962D1-7284-33B5-2F7C-32BD5E571904}"/>
              </a:ext>
            </a:extLst>
          </p:cNvPr>
          <p:cNvGrpSpPr/>
          <p:nvPr/>
        </p:nvGrpSpPr>
        <p:grpSpPr>
          <a:xfrm>
            <a:off x="1403286" y="2197765"/>
            <a:ext cx="9046691" cy="276999"/>
            <a:chOff x="1604741" y="2956642"/>
            <a:chExt cx="8283549" cy="276999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6B32F70-9060-3CCE-39EE-243AE5E36D6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604741" y="3095142"/>
              <a:ext cx="76769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0EF87C-0FB7-4CA2-A457-430F91389042}"/>
                </a:ext>
              </a:extLst>
            </p:cNvPr>
            <p:cNvSpPr txBox="1"/>
            <p:nvPr/>
          </p:nvSpPr>
          <p:spPr>
            <a:xfrm>
              <a:off x="9281708" y="2956642"/>
              <a:ext cx="6065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실행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EA8D6B-B470-B46E-196C-24282011F4DE}"/>
              </a:ext>
            </a:extLst>
          </p:cNvPr>
          <p:cNvGrpSpPr/>
          <p:nvPr/>
        </p:nvGrpSpPr>
        <p:grpSpPr>
          <a:xfrm>
            <a:off x="1403286" y="2480650"/>
            <a:ext cx="9075219" cy="3213979"/>
            <a:chOff x="1095468" y="-333333"/>
            <a:chExt cx="9075219" cy="321397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42C6CB7-B40E-ED4F-4E0C-68D7613F5B26}"/>
                </a:ext>
              </a:extLst>
            </p:cNvPr>
            <p:cNvSpPr/>
            <p:nvPr/>
          </p:nvSpPr>
          <p:spPr>
            <a:xfrm>
              <a:off x="1095468" y="-333333"/>
              <a:ext cx="5993395" cy="3213979"/>
            </a:xfrm>
            <a:prstGeom prst="roundRect">
              <a:avLst>
                <a:gd name="adj" fmla="val 1279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39E9D4C-9EE6-3F81-9A11-0AD571D33B69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7088863" y="1273656"/>
              <a:ext cx="2446714" cy="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019561-66EC-25B1-D863-03D30974277A}"/>
                </a:ext>
              </a:extLst>
            </p:cNvPr>
            <p:cNvSpPr txBox="1"/>
            <p:nvPr/>
          </p:nvSpPr>
          <p:spPr>
            <a:xfrm>
              <a:off x="9535577" y="1135156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233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CB5A2-2ADF-D811-BBA7-7445B997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구현하게 된 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89111-82AC-C3FD-3E70-A94FB00F1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연구실에 온</a:t>
            </a:r>
            <a:r>
              <a:rPr lang="en-US" altLang="ko-KR" dirty="0"/>
              <a:t>/</a:t>
            </a:r>
            <a:r>
              <a:rPr lang="ko-KR" altLang="en-US" dirty="0"/>
              <a:t>습도 센서가 </a:t>
            </a:r>
            <a:r>
              <a:rPr lang="en-US" altLang="ko-KR" dirty="0"/>
              <a:t>7</a:t>
            </a:r>
            <a:r>
              <a:rPr lang="ko-KR" altLang="en-US" dirty="0"/>
              <a:t>개 설치되어 있음</a:t>
            </a:r>
            <a:endParaRPr lang="en-US" altLang="ko-KR" dirty="0"/>
          </a:p>
          <a:p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습도를 이용한 </a:t>
            </a:r>
            <a:r>
              <a:rPr lang="en-US" altLang="ko-KR" dirty="0"/>
              <a:t>PMV</a:t>
            </a:r>
            <a:r>
              <a:rPr lang="ko-KR" altLang="en-US" dirty="0"/>
              <a:t>를 시계열 </a:t>
            </a:r>
            <a:r>
              <a:rPr lang="en-US" altLang="ko-KR" dirty="0"/>
              <a:t>DB</a:t>
            </a:r>
            <a:r>
              <a:rPr lang="ko-KR" altLang="en-US" dirty="0"/>
              <a:t>에 기록</a:t>
            </a:r>
            <a:endParaRPr lang="en-US" altLang="ko-KR" dirty="0"/>
          </a:p>
          <a:p>
            <a:r>
              <a:rPr lang="en-US" altLang="ko-KR" dirty="0"/>
              <a:t>PMV</a:t>
            </a:r>
            <a:r>
              <a:rPr lang="ko-KR" altLang="en-US" dirty="0"/>
              <a:t>를 연구실 평면도에 </a:t>
            </a:r>
            <a:r>
              <a:rPr lang="en-US" altLang="ko-KR" dirty="0"/>
              <a:t>Heat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으로 표현</a:t>
            </a:r>
            <a:endParaRPr lang="en-US" altLang="ko-KR" dirty="0"/>
          </a:p>
          <a:p>
            <a:r>
              <a:rPr lang="ko-KR" altLang="en-US" dirty="0"/>
              <a:t>시간별 </a:t>
            </a:r>
            <a:r>
              <a:rPr lang="en-US" altLang="ko-KR" dirty="0"/>
              <a:t>Heat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연속 영상으로 재생</a:t>
            </a:r>
            <a:endParaRPr lang="en-US" altLang="ko-KR" dirty="0"/>
          </a:p>
          <a:p>
            <a:r>
              <a:rPr lang="en-US" altLang="ko-KR" dirty="0"/>
              <a:t>PMV </a:t>
            </a:r>
            <a:r>
              <a:rPr lang="ko-KR" altLang="en-US" dirty="0"/>
              <a:t>수준에 따라 등고선 표현</a:t>
            </a:r>
            <a:endParaRPr lang="en-US" altLang="ko-KR" dirty="0"/>
          </a:p>
          <a:p>
            <a:r>
              <a:rPr lang="ko-KR" altLang="en-US" dirty="0"/>
              <a:t>기 구축된 시스템에 요구사항 추가 구현</a:t>
            </a:r>
            <a:endParaRPr lang="en-US" altLang="ko-KR" dirty="0"/>
          </a:p>
          <a:p>
            <a:pPr lvl="1"/>
            <a:r>
              <a:rPr lang="en-US" altLang="ko-KR" dirty="0"/>
              <a:t>WPF </a:t>
            </a:r>
            <a:r>
              <a:rPr lang="ko-KR" altLang="en-US" dirty="0"/>
              <a:t>기반 클라이언트 프로그램</a:t>
            </a:r>
            <a:endParaRPr lang="en-US" altLang="ko-KR" dirty="0"/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r>
              <a:rPr lang="en-US" altLang="ko-KR" dirty="0"/>
              <a:t>4.6.1 </a:t>
            </a:r>
            <a:r>
              <a:rPr lang="ko-KR" altLang="en-US" dirty="0"/>
              <a:t>사용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3C443A-6736-7F28-293D-934481EE9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고객사 요구사항</a:t>
            </a:r>
          </a:p>
        </p:txBody>
      </p:sp>
      <p:pic>
        <p:nvPicPr>
          <p:cNvPr id="7" name="그림 개체 틀 6" descr="텍스트, 컴퓨터, 컴퓨터 모니터, 멀티미디어이(가) 표시된 사진&#10;&#10;자동 생성된 설명">
            <a:extLst>
              <a:ext uri="{FF2B5EF4-FFF2-40B4-BE49-F238E27FC236}">
                <a16:creationId xmlns:a16="http://schemas.microsoft.com/office/drawing/2014/main" id="{E6A760EB-0BA8-060A-F936-9C2F786DF7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62CB99-9BF0-B5A7-350A-DBE0C553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81984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ACBFB-F5D0-D60C-338A-10D06454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2C7A0-9EFF-C873-790B-608C924D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Constant buffer </a:t>
            </a:r>
            <a:r>
              <a:rPr lang="ko-KR" altLang="en-US" dirty="0"/>
              <a:t>생성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73F7C-34E4-CBF1-B928-B9087007D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Interpolate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IEnumerable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SpatialSample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samples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[,]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values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searchRadius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PositiveInfinity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weightPower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IdwInterpolationParameters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//Constant buffer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길이는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배수로 설정해야 함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Ceiling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Marshal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IdwInterpolationParameters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ConstantBuffer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ResourceUsage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ImmediateContext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SetConstantBuffer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UpdateSubresource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2" descr="@sharpdx">
            <a:extLst>
              <a:ext uri="{FF2B5EF4-FFF2-40B4-BE49-F238E27FC236}">
                <a16:creationId xmlns:a16="http://schemas.microsoft.com/office/drawing/2014/main" id="{A992FCB8-CF6D-3716-B88A-21D96646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5E3B0F-CFB3-9C45-C3CE-B00BDFC6524C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C72BA-F042-F43D-F74A-72164DD9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40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6DFADB-C375-CCEA-AE40-1530C3E940B5}"/>
              </a:ext>
            </a:extLst>
          </p:cNvPr>
          <p:cNvGrpSpPr/>
          <p:nvPr/>
        </p:nvGrpSpPr>
        <p:grpSpPr>
          <a:xfrm>
            <a:off x="1711104" y="3429000"/>
            <a:ext cx="9599974" cy="1998592"/>
            <a:chOff x="1711104" y="3429000"/>
            <a:chExt cx="9599974" cy="19985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35B73E-760A-7C91-34CC-7CCA9B594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8985" y="3429000"/>
              <a:ext cx="4032093" cy="199859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9DED6E8-FC1C-F942-0867-761D41518A9D}"/>
                </a:ext>
              </a:extLst>
            </p:cNvPr>
            <p:cNvCxnSpPr>
              <a:cxnSpLocks/>
            </p:cNvCxnSpPr>
            <p:nvPr/>
          </p:nvCxnSpPr>
          <p:spPr>
            <a:xfrm>
              <a:off x="1711104" y="3775295"/>
              <a:ext cx="556788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98992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64578-2347-36AD-D7FF-88AB52E0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205C2-F9A7-BA92-3EB7-B56C222A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ShaderResourceView </a:t>
            </a:r>
            <a:r>
              <a:rPr lang="ko-KR" altLang="en-US" dirty="0"/>
              <a:t>생성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71696-C179-0581-E9F7-9F7903D17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Interpolate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IEnumerable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SpatialSample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samples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[,]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values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searchRadius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PositiveInfinity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weightPower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Marshal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SpatialSample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&gt;(),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ShaderResource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ResourceUsage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ResourceOptionFlags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BufferStructured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StructureByteStride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sampleSize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ShaderResourceViewDescription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Unknown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ShaderResourceViewDimension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ShaderResourceViewDescription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}))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 descr="@sharpdx">
            <a:extLst>
              <a:ext uri="{FF2B5EF4-FFF2-40B4-BE49-F238E27FC236}">
                <a16:creationId xmlns:a16="http://schemas.microsoft.com/office/drawing/2014/main" id="{54BAF45A-203D-ABE6-AE3C-B568CFD4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274FE0-D5D1-23BF-E6D4-6997332BFBE1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3A345-FFB5-58B3-AE35-36258C2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41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79A00F-3E57-3D07-CB86-D0AC77CD4B3D}"/>
              </a:ext>
            </a:extLst>
          </p:cNvPr>
          <p:cNvCxnSpPr/>
          <p:nvPr/>
        </p:nvCxnSpPr>
        <p:spPr>
          <a:xfrm>
            <a:off x="3159659" y="2571184"/>
            <a:ext cx="129464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89FD738-04D4-2A06-A452-190D5B2C6A49}"/>
              </a:ext>
            </a:extLst>
          </p:cNvPr>
          <p:cNvCxnSpPr>
            <a:cxnSpLocks/>
          </p:cNvCxnSpPr>
          <p:nvPr/>
        </p:nvCxnSpPr>
        <p:spPr>
          <a:xfrm>
            <a:off x="7007382" y="2942376"/>
            <a:ext cx="1692998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D340BD-8096-7288-AA9A-65D66DB38984}"/>
              </a:ext>
            </a:extLst>
          </p:cNvPr>
          <p:cNvGrpSpPr/>
          <p:nvPr/>
        </p:nvGrpSpPr>
        <p:grpSpPr>
          <a:xfrm>
            <a:off x="7731662" y="2942376"/>
            <a:ext cx="3552256" cy="1555709"/>
            <a:chOff x="7731662" y="2942376"/>
            <a:chExt cx="3552256" cy="155570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956411-72BA-9037-C765-4ACBCB638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1205" y="3118774"/>
              <a:ext cx="2782713" cy="1379311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21111AE-93F5-CD52-FE1E-C62A6103F646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62" y="2942376"/>
              <a:ext cx="769543" cy="50699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505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FF2A4-A4F2-67F7-A224-341C7888A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BFDD5-F14B-3DD5-F011-1DB2B33F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UnorderedAccessView </a:t>
            </a:r>
            <a:r>
              <a:rPr lang="ko-KR" altLang="en-US" dirty="0"/>
              <a:t>생성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B1FD88-D8D1-B0CE-5490-26F966A2EB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UnorderedAccessView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Texture2DDescription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MipLevels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R32_Float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UnorderedAccess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ResourceUsage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ResourceOptionFlags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SampleDescription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})))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ImmediateContext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ComputeShader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SetUnorderedAccessView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//u0,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읽기 및 쓰기 가능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 descr="@sharpdx">
            <a:extLst>
              <a:ext uri="{FF2B5EF4-FFF2-40B4-BE49-F238E27FC236}">
                <a16:creationId xmlns:a16="http://schemas.microsoft.com/office/drawing/2014/main" id="{C7026C9C-F57B-03B8-B69A-EF9DE5BB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4EC61ED-9F32-CAF4-A05C-E27A545B4FF8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010E8E-F673-BD20-DA7A-58351721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42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A51436-D3E3-091F-FED4-096BB58505CC}"/>
              </a:ext>
            </a:extLst>
          </p:cNvPr>
          <p:cNvCxnSpPr>
            <a:cxnSpLocks/>
          </p:cNvCxnSpPr>
          <p:nvPr/>
        </p:nvCxnSpPr>
        <p:spPr>
          <a:xfrm>
            <a:off x="3096285" y="2317687"/>
            <a:ext cx="138518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9BD1A4-0814-59BE-A325-A468334A405E}"/>
              </a:ext>
            </a:extLst>
          </p:cNvPr>
          <p:cNvCxnSpPr>
            <a:cxnSpLocks/>
          </p:cNvCxnSpPr>
          <p:nvPr/>
        </p:nvCxnSpPr>
        <p:spPr>
          <a:xfrm>
            <a:off x="2815626" y="3838670"/>
            <a:ext cx="178353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3E0EEA-EF7B-F079-E2DA-A357115F0C95}"/>
              </a:ext>
            </a:extLst>
          </p:cNvPr>
          <p:cNvGrpSpPr/>
          <p:nvPr/>
        </p:nvGrpSpPr>
        <p:grpSpPr>
          <a:xfrm>
            <a:off x="4587254" y="2879284"/>
            <a:ext cx="6470645" cy="1919646"/>
            <a:chOff x="4599160" y="2872140"/>
            <a:chExt cx="6470645" cy="19196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70B08BB-145F-7EE9-8B58-3AB10AC8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6985" y="2872140"/>
              <a:ext cx="3872820" cy="1919646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9F088CF-B9DC-E095-9D1D-DD13F5E9CEE7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4599160" y="3831963"/>
              <a:ext cx="2597825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9727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E3A5E-6C3C-B572-1A5C-D2DE8D36E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676A8-9814-ABB1-C83D-E760D201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Staging texture </a:t>
            </a:r>
            <a:r>
              <a:rPr lang="ko-KR" altLang="en-US" dirty="0"/>
              <a:t>생성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057DFA-E947-8719-C20E-16D807FC2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Texture2DDescription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MipLevels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R32_Float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BindFlags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ResourceUsage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Staging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CpuAccessFlags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OptionFlags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ResourceOptionFlags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SharpDX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DXGI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SampleDescription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ImmediateContext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valuesView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stagingTexture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2" descr="@sharpdx">
            <a:extLst>
              <a:ext uri="{FF2B5EF4-FFF2-40B4-BE49-F238E27FC236}">
                <a16:creationId xmlns:a16="http://schemas.microsoft.com/office/drawing/2014/main" id="{8BA9B219-698B-8091-2285-911A8BACB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95252EC-9EA2-5106-3A8D-EF255AD78538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FF3300-01A1-D999-5E87-19DCFF26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43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1122C8-585A-19F0-560B-4186649EF903}"/>
              </a:ext>
            </a:extLst>
          </p:cNvPr>
          <p:cNvCxnSpPr>
            <a:cxnSpLocks/>
          </p:cNvCxnSpPr>
          <p:nvPr/>
        </p:nvCxnSpPr>
        <p:spPr>
          <a:xfrm>
            <a:off x="2544024" y="3666653"/>
            <a:ext cx="1023041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FA5FE09-4897-8C45-18AB-73105AB27017}"/>
              </a:ext>
            </a:extLst>
          </p:cNvPr>
          <p:cNvCxnSpPr>
            <a:cxnSpLocks/>
          </p:cNvCxnSpPr>
          <p:nvPr/>
        </p:nvCxnSpPr>
        <p:spPr>
          <a:xfrm>
            <a:off x="2263365" y="3839107"/>
            <a:ext cx="154814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21DD26-AE0F-8655-26FE-C744B995EF5E}"/>
              </a:ext>
            </a:extLst>
          </p:cNvPr>
          <p:cNvGrpSpPr/>
          <p:nvPr/>
        </p:nvGrpSpPr>
        <p:grpSpPr>
          <a:xfrm>
            <a:off x="3730028" y="2879284"/>
            <a:ext cx="7327871" cy="1919646"/>
            <a:chOff x="3741934" y="2872140"/>
            <a:chExt cx="7327871" cy="19196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FF37D47-6048-7D55-F403-152616359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6985" y="2872140"/>
              <a:ext cx="3872820" cy="1919646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64B4486-095E-A8CF-2C8B-73B79A9B4F0F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3741934" y="3831963"/>
              <a:ext cx="3455051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12DDD3-2064-88CE-9703-4718B6E14E52}"/>
              </a:ext>
            </a:extLst>
          </p:cNvPr>
          <p:cNvCxnSpPr>
            <a:cxnSpLocks/>
          </p:cNvCxnSpPr>
          <p:nvPr/>
        </p:nvCxnSpPr>
        <p:spPr>
          <a:xfrm>
            <a:off x="2888054" y="4011123"/>
            <a:ext cx="136707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94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F9840-0AAC-1C2D-3B29-43F0CB31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 vs. HLSL: </a:t>
            </a:r>
            <a:r>
              <a:rPr lang="ko-KR" altLang="en-US" dirty="0"/>
              <a:t>색상 변환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AA5A1E-9579-AB87-F7A8-404C957DF1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5DAB79-9604-AB6C-94A1-8822B6AA273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2189E66-0177-9C57-60A0-1EE375B053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solidFill>
            <a:srgbClr val="051A1D"/>
          </a:solidFill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offset)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ranges;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colors.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GetDimensions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(ranges);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ranges--;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index;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(index =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index &lt; ranges; index++)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(offset &lt; offsets[index])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(index ==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|| offsets[index] &lt;= offset)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colors[index];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range = offsets[index] - offsets[index -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alpha = (offset - offsets[index -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/ range;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colorA = colors[index];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colorB = colors[index -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(colorB, colorA, alpha);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2" descr="@sharpdx">
            <a:extLst>
              <a:ext uri="{FF2B5EF4-FFF2-40B4-BE49-F238E27FC236}">
                <a16:creationId xmlns:a16="http://schemas.microsoft.com/office/drawing/2014/main" id="{6513E489-A392-69A7-606F-70E0113A8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13AA22-73C2-ACD2-358D-3F079A1FAE2F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CED735-11B2-980A-4E1B-7F612372863C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HLSL</a:t>
            </a:r>
            <a:endParaRPr lang="ko-KR" altLang="en-US" sz="12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02638F3-2612-0F3A-D349-9EEE2A2597B4}"/>
              </a:ext>
            </a:extLst>
          </p:cNvPr>
          <p:cNvGrpSpPr/>
          <p:nvPr/>
        </p:nvGrpSpPr>
        <p:grpSpPr>
          <a:xfrm>
            <a:off x="1085684" y="3708283"/>
            <a:ext cx="8947249" cy="625032"/>
            <a:chOff x="1122628" y="3708283"/>
            <a:chExt cx="8947249" cy="625032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6D91489-F267-78E5-399E-A70E876FF4FD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4497355" y="3931609"/>
              <a:ext cx="560289" cy="10360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AD153C-A92A-8990-EA02-4775ED0DD6BC}"/>
                </a:ext>
              </a:extLst>
            </p:cNvPr>
            <p:cNvSpPr txBox="1"/>
            <p:nvPr/>
          </p:nvSpPr>
          <p:spPr>
            <a:xfrm>
              <a:off x="5057644" y="3912099"/>
              <a:ext cx="107721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구간 </a:t>
              </a:r>
              <a:r>
                <a:rPr lang="ko-KR" altLang="en-US" sz="1600" dirty="0"/>
                <a:t>외 처리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F5BB0D0-DC04-5C48-A730-E18C5EE07ABA}"/>
                </a:ext>
              </a:extLst>
            </p:cNvPr>
            <p:cNvSpPr/>
            <p:nvPr/>
          </p:nvSpPr>
          <p:spPr>
            <a:xfrm>
              <a:off x="1122628" y="3708283"/>
              <a:ext cx="3374727" cy="446652"/>
            </a:xfrm>
            <a:prstGeom prst="roundRect">
              <a:avLst>
                <a:gd name="adj" fmla="val 12426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37545CE-44D3-7923-E1FB-3CA68E960B8B}"/>
                </a:ext>
              </a:extLst>
            </p:cNvPr>
            <p:cNvSpPr/>
            <p:nvPr/>
          </p:nvSpPr>
          <p:spPr>
            <a:xfrm>
              <a:off x="6695150" y="3886663"/>
              <a:ext cx="3374727" cy="446652"/>
            </a:xfrm>
            <a:prstGeom prst="roundRect">
              <a:avLst>
                <a:gd name="adj" fmla="val 8205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779BEF1-91B2-C37D-3889-F122D8DC3A36}"/>
                </a:ext>
              </a:extLst>
            </p:cNvPr>
            <p:cNvCxnSpPr>
              <a:cxnSpLocks/>
              <a:stCxn id="13" idx="1"/>
              <a:endCxn id="11" idx="3"/>
            </p:cNvCxnSpPr>
            <p:nvPr/>
          </p:nvCxnSpPr>
          <p:spPr>
            <a:xfrm flipH="1" flipV="1">
              <a:off x="6134862" y="4035210"/>
              <a:ext cx="560288" cy="7477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A16627-2E3F-B55A-7246-64996D67017F}"/>
              </a:ext>
            </a:extLst>
          </p:cNvPr>
          <p:cNvGrpSpPr/>
          <p:nvPr/>
        </p:nvGrpSpPr>
        <p:grpSpPr>
          <a:xfrm>
            <a:off x="1085685" y="2806574"/>
            <a:ext cx="8736595" cy="979031"/>
            <a:chOff x="1122629" y="2806574"/>
            <a:chExt cx="8736595" cy="97903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C0A8B85-0484-FBAF-AEDC-E919AD07E3F4}"/>
                </a:ext>
              </a:extLst>
            </p:cNvPr>
            <p:cNvSpPr/>
            <p:nvPr/>
          </p:nvSpPr>
          <p:spPr>
            <a:xfrm>
              <a:off x="1122629" y="2806574"/>
              <a:ext cx="3150607" cy="77859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D415EB9-47A5-CF5C-5539-360A5AF96E2A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4273236" y="3195873"/>
              <a:ext cx="573848" cy="9506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D117D2-F103-37FC-C2C2-79ADCF360230}"/>
                </a:ext>
              </a:extLst>
            </p:cNvPr>
            <p:cNvSpPr txBox="1"/>
            <p:nvPr/>
          </p:nvSpPr>
          <p:spPr>
            <a:xfrm>
              <a:off x="4847084" y="3167824"/>
              <a:ext cx="126957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b="0" dirty="0"/>
                <a:t>색상 구간 탐색</a:t>
              </a:r>
              <a:endParaRPr lang="ko-KR" altLang="en-US" sz="1600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8D5CF10-3A0F-6AD2-60F0-BA870D014574}"/>
                </a:ext>
              </a:extLst>
            </p:cNvPr>
            <p:cNvSpPr/>
            <p:nvPr/>
          </p:nvSpPr>
          <p:spPr>
            <a:xfrm>
              <a:off x="6690511" y="2996697"/>
              <a:ext cx="3168713" cy="788908"/>
            </a:xfrm>
            <a:prstGeom prst="roundRect">
              <a:avLst>
                <a:gd name="adj" fmla="val 8634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0D4AB83-6CD6-5CF2-8E36-E664ADDB542A}"/>
                </a:ext>
              </a:extLst>
            </p:cNvPr>
            <p:cNvCxnSpPr>
              <a:cxnSpLocks/>
              <a:stCxn id="19" idx="1"/>
              <a:endCxn id="18" idx="3"/>
            </p:cNvCxnSpPr>
            <p:nvPr/>
          </p:nvCxnSpPr>
          <p:spPr>
            <a:xfrm flipH="1" flipV="1">
              <a:off x="6116662" y="3290935"/>
              <a:ext cx="573849" cy="10021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18B32C-9A84-0E4D-AAB8-C61544CACDE8}"/>
              </a:ext>
            </a:extLst>
          </p:cNvPr>
          <p:cNvGrpSpPr/>
          <p:nvPr/>
        </p:nvGrpSpPr>
        <p:grpSpPr>
          <a:xfrm>
            <a:off x="1085685" y="4278046"/>
            <a:ext cx="9642910" cy="956978"/>
            <a:chOff x="1122629" y="4278046"/>
            <a:chExt cx="9642910" cy="956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A9EB8E4-33B0-87B3-9797-B50630525776}"/>
                    </a:ext>
                  </a:extLst>
                </p:cNvPr>
                <p:cNvSpPr txBox="1"/>
                <p:nvPr/>
              </p:nvSpPr>
              <p:spPr>
                <a:xfrm>
                  <a:off x="5551966" y="4633424"/>
                  <a:ext cx="61106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E2C112B-B1EE-604F-6363-C835B0FBC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966" y="4633424"/>
                  <a:ext cx="611065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4000" r="-5000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6A6B438-95B9-B28F-C052-883D2E4F718B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5024487" y="4667345"/>
              <a:ext cx="527479" cy="8919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E8D409A-3340-A583-EDF1-33250A3374D3}"/>
                </a:ext>
              </a:extLst>
            </p:cNvPr>
            <p:cNvSpPr/>
            <p:nvPr/>
          </p:nvSpPr>
          <p:spPr>
            <a:xfrm>
              <a:off x="1122629" y="4278046"/>
              <a:ext cx="3901858" cy="77859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919888A-985B-A128-43BB-30BF3EA95BBF}"/>
                </a:ext>
              </a:extLst>
            </p:cNvPr>
            <p:cNvSpPr/>
            <p:nvPr/>
          </p:nvSpPr>
          <p:spPr>
            <a:xfrm>
              <a:off x="6690510" y="4456426"/>
              <a:ext cx="4075029" cy="77859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09BDB09-CBC6-677B-8EFE-0BFE7D7283AA}"/>
                </a:ext>
              </a:extLst>
            </p:cNvPr>
            <p:cNvCxnSpPr>
              <a:cxnSpLocks/>
              <a:stCxn id="25" idx="1"/>
              <a:endCxn id="22" idx="3"/>
            </p:cNvCxnSpPr>
            <p:nvPr/>
          </p:nvCxnSpPr>
          <p:spPr>
            <a:xfrm flipH="1" flipV="1">
              <a:off x="6163031" y="4756535"/>
              <a:ext cx="527479" cy="8919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AC162B-1356-FA12-F3B2-53BA24A7B8AE}"/>
              </a:ext>
            </a:extLst>
          </p:cNvPr>
          <p:cNvGrpSpPr/>
          <p:nvPr/>
        </p:nvGrpSpPr>
        <p:grpSpPr>
          <a:xfrm>
            <a:off x="1667041" y="5407171"/>
            <a:ext cx="7713392" cy="550153"/>
            <a:chOff x="1703985" y="5407171"/>
            <a:chExt cx="7713392" cy="550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618F241-D74F-4D29-0333-38E5DA31DE20}"/>
                    </a:ext>
                  </a:extLst>
                </p:cNvPr>
                <p:cNvSpPr txBox="1"/>
                <p:nvPr/>
              </p:nvSpPr>
              <p:spPr>
                <a:xfrm>
                  <a:off x="2988044" y="5649547"/>
                  <a:ext cx="279390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1A9D3EE-993D-53A7-3649-6F41E4A32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044" y="5649547"/>
                  <a:ext cx="279390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310" r="-2620" b="-3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7C767F0-5AA6-0572-0AC8-33A37AFC5A28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2224726" y="5407171"/>
              <a:ext cx="763318" cy="396265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E232C2F-8DCC-9C81-2E05-1DCC719DBE37}"/>
                </a:ext>
              </a:extLst>
            </p:cNvPr>
            <p:cNvCxnSpPr>
              <a:cxnSpLocks/>
            </p:cNvCxnSpPr>
            <p:nvPr/>
          </p:nvCxnSpPr>
          <p:spPr>
            <a:xfrm>
              <a:off x="1703985" y="5407171"/>
              <a:ext cx="2896295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71E395D-6BB7-41D2-959E-984C9807A728}"/>
                </a:ext>
              </a:extLst>
            </p:cNvPr>
            <p:cNvSpPr/>
            <p:nvPr/>
          </p:nvSpPr>
          <p:spPr>
            <a:xfrm>
              <a:off x="5740924" y="5608948"/>
              <a:ext cx="3676453" cy="216817"/>
            </a:xfrm>
            <a:custGeom>
              <a:avLst/>
              <a:gdLst>
                <a:gd name="connsiteX0" fmla="*/ 3676453 w 3676453"/>
                <a:gd name="connsiteY0" fmla="*/ 0 h 216817"/>
                <a:gd name="connsiteX1" fmla="*/ 970961 w 3676453"/>
                <a:gd name="connsiteY1" fmla="*/ 0 h 216817"/>
                <a:gd name="connsiteX2" fmla="*/ 0 w 3676453"/>
                <a:gd name="connsiteY2" fmla="*/ 216817 h 21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453" h="216817">
                  <a:moveTo>
                    <a:pt x="3676453" y="0"/>
                  </a:moveTo>
                  <a:lnTo>
                    <a:pt x="970961" y="0"/>
                  </a:lnTo>
                  <a:lnTo>
                    <a:pt x="0" y="216817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9021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C0D49-A0B7-5B02-EB5C-7C6F4321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C4FD0-9D7D-9C5C-834B-5C4BC360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 vs. HLSL: </a:t>
            </a:r>
            <a:r>
              <a:rPr lang="ko-KR" altLang="en-US" dirty="0"/>
              <a:t>등고선 검출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CF77D4-D505-251C-4A51-F16F374FE7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70A1B385-B8F0-E417-B751-C95AD292980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MathF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내용 개체 틀 25">
            <a:extLst>
              <a:ext uri="{FF2B5EF4-FFF2-40B4-BE49-F238E27FC236}">
                <a16:creationId xmlns:a16="http://schemas.microsoft.com/office/drawing/2014/main" id="{33D33AF2-1269-CB41-CAEE-CEFEF449B1C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solidFill>
            <a:srgbClr val="051A1D"/>
          </a:solidFill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currX,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currY)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width;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values.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GetDimensions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(width, height);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prevX = currX + (currX &lt;=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prevY = currY + (currY &lt;=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nextX = currX + (currX &gt;= width -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nextY = currY + (currY &gt;= height -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gX =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prevY)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prevY)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+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currY)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currY)) *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+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nextY)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nextY);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gY =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prevY)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(prevX, nextY)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+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(currX, prevY)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(currX, nextY)) *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+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prevY) -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(nextX, nextY);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gX *= levels /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gY *= levels /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(gX * gX + gY * gY);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90270-6C9F-48C8-ACBD-DC2A63294E44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pic>
        <p:nvPicPr>
          <p:cNvPr id="6" name="Picture 2" descr="@sharpdx">
            <a:extLst>
              <a:ext uri="{FF2B5EF4-FFF2-40B4-BE49-F238E27FC236}">
                <a16:creationId xmlns:a16="http://schemas.microsoft.com/office/drawing/2014/main" id="{56F29B5B-72EA-7337-989C-CB23886D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5540" y="365127"/>
            <a:ext cx="823270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6188EB-A741-DD11-0827-55D6B8B579E0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HLSL</a:t>
            </a:r>
            <a:endParaRPr lang="ko-KR" altLang="en-US" sz="1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1470502-C6E5-6561-C3B5-E2ED1A140843}"/>
              </a:ext>
            </a:extLst>
          </p:cNvPr>
          <p:cNvGrpSpPr/>
          <p:nvPr/>
        </p:nvGrpSpPr>
        <p:grpSpPr>
          <a:xfrm>
            <a:off x="1029688" y="3337089"/>
            <a:ext cx="9548140" cy="857327"/>
            <a:chOff x="1075868" y="3337089"/>
            <a:chExt cx="9548140" cy="85732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130265B-71CC-C001-0B6B-58F4018ABEA4}"/>
                </a:ext>
              </a:extLst>
            </p:cNvPr>
            <p:cNvSpPr/>
            <p:nvPr/>
          </p:nvSpPr>
          <p:spPr>
            <a:xfrm>
              <a:off x="1075868" y="3337089"/>
              <a:ext cx="3580973" cy="54912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A0CEDB-BB2A-FCA9-FA25-69D9BAC6C0AA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4656841" y="3611653"/>
              <a:ext cx="363872" cy="15410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266EBC-20CA-4BED-2E3F-72F7AFDB8F77}"/>
                    </a:ext>
                  </a:extLst>
                </p:cNvPr>
                <p:cNvSpPr txBox="1"/>
                <p:nvPr/>
              </p:nvSpPr>
              <p:spPr>
                <a:xfrm>
                  <a:off x="5020713" y="3552105"/>
                  <a:ext cx="1272913" cy="4272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0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3266EBC-20CA-4BED-2E3F-72F7AFDB8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13" y="3552105"/>
                  <a:ext cx="1272913" cy="427296"/>
                </a:xfrm>
                <a:prstGeom prst="rect">
                  <a:avLst/>
                </a:prstGeom>
                <a:blipFill>
                  <a:blip r:embed="rId4"/>
                  <a:stretch>
                    <a:fillRect l="-1923" t="-2857" r="-2404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B16B55D-AFB1-B670-76E0-7F2A4FAFE4E1}"/>
                </a:ext>
              </a:extLst>
            </p:cNvPr>
            <p:cNvSpPr/>
            <p:nvPr/>
          </p:nvSpPr>
          <p:spPr>
            <a:xfrm>
              <a:off x="6657497" y="3645288"/>
              <a:ext cx="3966511" cy="54912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D95316-AE85-C505-FB91-6F89774659AC}"/>
                </a:ext>
              </a:extLst>
            </p:cNvPr>
            <p:cNvCxnSpPr>
              <a:cxnSpLocks/>
              <a:stCxn id="37" idx="1"/>
              <a:endCxn id="21" idx="3"/>
            </p:cNvCxnSpPr>
            <p:nvPr/>
          </p:nvCxnSpPr>
          <p:spPr>
            <a:xfrm flipH="1" flipV="1">
              <a:off x="6293626" y="3765753"/>
              <a:ext cx="363871" cy="15409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81CF4AD-1989-8E75-44F9-D7EC55F5F30E}"/>
              </a:ext>
            </a:extLst>
          </p:cNvPr>
          <p:cNvGrpSpPr/>
          <p:nvPr/>
        </p:nvGrpSpPr>
        <p:grpSpPr>
          <a:xfrm>
            <a:off x="1029688" y="3968685"/>
            <a:ext cx="9548140" cy="838830"/>
            <a:chOff x="1075868" y="3968685"/>
            <a:chExt cx="9548140" cy="83883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2EA1760-DFA8-5E3A-2E75-BC287D54E105}"/>
                </a:ext>
              </a:extLst>
            </p:cNvPr>
            <p:cNvSpPr/>
            <p:nvPr/>
          </p:nvSpPr>
          <p:spPr>
            <a:xfrm>
              <a:off x="1075868" y="3968685"/>
              <a:ext cx="3580973" cy="54912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D954A19-80DC-23E9-FDAD-15A8107D4F72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>
              <a:off x="4656841" y="4243249"/>
              <a:ext cx="260606" cy="14485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8A0F7A-F1C5-597E-92E4-F3ED57B60C66}"/>
                    </a:ext>
                  </a:extLst>
                </p:cNvPr>
                <p:cNvSpPr txBox="1"/>
                <p:nvPr/>
              </p:nvSpPr>
              <p:spPr>
                <a:xfrm>
                  <a:off x="4917447" y="4174964"/>
                  <a:ext cx="1479444" cy="4262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0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05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8A0F7A-F1C5-597E-92E4-F3ED57B60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447" y="4174964"/>
                  <a:ext cx="1479444" cy="426271"/>
                </a:xfrm>
                <a:prstGeom prst="rect">
                  <a:avLst/>
                </a:prstGeom>
                <a:blipFill>
                  <a:blip r:embed="rId5"/>
                  <a:stretch>
                    <a:fillRect l="-1653" t="-2857" r="-1653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C2CE819-AF72-6F8D-7627-5C68BFE7895C}"/>
                </a:ext>
              </a:extLst>
            </p:cNvPr>
            <p:cNvSpPr/>
            <p:nvPr/>
          </p:nvSpPr>
          <p:spPr>
            <a:xfrm>
              <a:off x="6657497" y="4258387"/>
              <a:ext cx="3966511" cy="549128"/>
            </a:xfrm>
            <a:prstGeom prst="roundRect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A4F1551A-BA2E-A250-BFF3-91DDA5437400}"/>
                </a:ext>
              </a:extLst>
            </p:cNvPr>
            <p:cNvCxnSpPr>
              <a:cxnSpLocks/>
              <a:stCxn id="38" idx="1"/>
              <a:endCxn id="25" idx="3"/>
            </p:cNvCxnSpPr>
            <p:nvPr/>
          </p:nvCxnSpPr>
          <p:spPr>
            <a:xfrm flipH="1" flipV="1">
              <a:off x="6396891" y="4388100"/>
              <a:ext cx="260606" cy="14485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0CC9A31-89FF-10C1-D78C-8238ACFA324C}"/>
              </a:ext>
            </a:extLst>
          </p:cNvPr>
          <p:cNvGrpSpPr/>
          <p:nvPr/>
        </p:nvGrpSpPr>
        <p:grpSpPr>
          <a:xfrm>
            <a:off x="1029688" y="4573170"/>
            <a:ext cx="6870928" cy="649930"/>
            <a:chOff x="1075868" y="4573170"/>
            <a:chExt cx="6870928" cy="649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5D571D-9483-4DEC-8922-2F3A80892E42}"/>
                    </a:ext>
                  </a:extLst>
                </p:cNvPr>
                <p:cNvSpPr txBox="1"/>
                <p:nvPr/>
              </p:nvSpPr>
              <p:spPr>
                <a:xfrm>
                  <a:off x="4358183" y="4725876"/>
                  <a:ext cx="273023" cy="344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5D571D-9483-4DEC-8922-2F3A80892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183" y="4725876"/>
                  <a:ext cx="273023" cy="344518"/>
                </a:xfrm>
                <a:prstGeom prst="rect">
                  <a:avLst/>
                </a:prstGeom>
                <a:blipFill>
                  <a:blip r:embed="rId6"/>
                  <a:stretch>
                    <a:fillRect l="-8889" t="-3509" r="-11111" b="-140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5038555-BAE5-DF63-7054-D5254B587870}"/>
                </a:ext>
              </a:extLst>
            </p:cNvPr>
            <p:cNvSpPr/>
            <p:nvPr/>
          </p:nvSpPr>
          <p:spPr>
            <a:xfrm>
              <a:off x="1075868" y="4573170"/>
              <a:ext cx="1261979" cy="357050"/>
            </a:xfrm>
            <a:prstGeom prst="roundRect">
              <a:avLst>
                <a:gd name="adj" fmla="val 21683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6C600EC-603D-E9F2-FC35-8B9996A15A6C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2337847" y="4751695"/>
              <a:ext cx="2020336" cy="14644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5847793F-BB78-A921-245D-EF81EDC32B67}"/>
                </a:ext>
              </a:extLst>
            </p:cNvPr>
            <p:cNvSpPr/>
            <p:nvPr/>
          </p:nvSpPr>
          <p:spPr>
            <a:xfrm>
              <a:off x="6651543" y="4866050"/>
              <a:ext cx="1295253" cy="357050"/>
            </a:xfrm>
            <a:prstGeom prst="roundRect">
              <a:avLst>
                <a:gd name="adj" fmla="val 21683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8DDE50E-5A18-1363-9B4E-E1F037DFAEC8}"/>
                </a:ext>
              </a:extLst>
            </p:cNvPr>
            <p:cNvCxnSpPr>
              <a:cxnSpLocks/>
              <a:stCxn id="54" idx="1"/>
              <a:endCxn id="12" idx="3"/>
            </p:cNvCxnSpPr>
            <p:nvPr/>
          </p:nvCxnSpPr>
          <p:spPr>
            <a:xfrm flipH="1" flipV="1">
              <a:off x="4631206" y="4898135"/>
              <a:ext cx="2020337" cy="14644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B00D30D-E017-936E-EADB-5A23A999AF02}"/>
              </a:ext>
            </a:extLst>
          </p:cNvPr>
          <p:cNvGrpSpPr/>
          <p:nvPr/>
        </p:nvGrpSpPr>
        <p:grpSpPr>
          <a:xfrm>
            <a:off x="1499816" y="5194169"/>
            <a:ext cx="7107810" cy="691715"/>
            <a:chOff x="1545996" y="5194169"/>
            <a:chExt cx="7107810" cy="691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801ED6-6000-ABAA-040A-38E23D6B844F}"/>
                    </a:ext>
                  </a:extLst>
                </p:cNvPr>
                <p:cNvSpPr txBox="1"/>
                <p:nvPr/>
              </p:nvSpPr>
              <p:spPr>
                <a:xfrm>
                  <a:off x="4403683" y="5510075"/>
                  <a:ext cx="1119794" cy="375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801ED6-6000-ABAA-040A-38E23D6B8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683" y="5510075"/>
                  <a:ext cx="1119794" cy="375809"/>
                </a:xfrm>
                <a:prstGeom prst="rect">
                  <a:avLst/>
                </a:prstGeom>
                <a:blipFill>
                  <a:blip r:embed="rId7"/>
                  <a:stretch>
                    <a:fillRect l="-27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6D4B365-4D93-0070-5DA3-407F386A78C4}"/>
                </a:ext>
              </a:extLst>
            </p:cNvPr>
            <p:cNvSpPr/>
            <p:nvPr/>
          </p:nvSpPr>
          <p:spPr>
            <a:xfrm>
              <a:off x="1545996" y="5194169"/>
              <a:ext cx="2856322" cy="537328"/>
            </a:xfrm>
            <a:custGeom>
              <a:avLst/>
              <a:gdLst>
                <a:gd name="connsiteX0" fmla="*/ 0 w 2856322"/>
                <a:gd name="connsiteY0" fmla="*/ 0 h 537328"/>
                <a:gd name="connsiteX1" fmla="*/ 1960775 w 2856322"/>
                <a:gd name="connsiteY1" fmla="*/ 0 h 537328"/>
                <a:gd name="connsiteX2" fmla="*/ 2856322 w 2856322"/>
                <a:gd name="connsiteY2" fmla="*/ 537328 h 53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6322" h="537328">
                  <a:moveTo>
                    <a:pt x="0" y="0"/>
                  </a:moveTo>
                  <a:lnTo>
                    <a:pt x="1960775" y="0"/>
                  </a:lnTo>
                  <a:lnTo>
                    <a:pt x="2856322" y="537328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294080C1-159C-15C4-6A2C-3C50B7E0E27B}"/>
                </a:ext>
              </a:extLst>
            </p:cNvPr>
            <p:cNvSpPr/>
            <p:nvPr/>
          </p:nvSpPr>
          <p:spPr>
            <a:xfrm>
              <a:off x="5514680" y="5514680"/>
              <a:ext cx="3139126" cy="216817"/>
            </a:xfrm>
            <a:custGeom>
              <a:avLst/>
              <a:gdLst>
                <a:gd name="connsiteX0" fmla="*/ 3139126 w 3139126"/>
                <a:gd name="connsiteY0" fmla="*/ 0 h 216817"/>
                <a:gd name="connsiteX1" fmla="*/ 1150071 w 3139126"/>
                <a:gd name="connsiteY1" fmla="*/ 0 h 216817"/>
                <a:gd name="connsiteX2" fmla="*/ 0 w 3139126"/>
                <a:gd name="connsiteY2" fmla="*/ 216817 h 21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9126" h="216817">
                  <a:moveTo>
                    <a:pt x="3139126" y="0"/>
                  </a:moveTo>
                  <a:lnTo>
                    <a:pt x="1150071" y="0"/>
                  </a:lnTo>
                  <a:lnTo>
                    <a:pt x="0" y="216817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97208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7FA89-DED9-1069-3857-3F7A4503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를 이용한 성능 개선 결과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B0C639-7202-14B1-4D1F-657D8FBD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82086BF5-E0E8-C7F5-F6E9-4E913BA2E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576" y="1486968"/>
            <a:ext cx="10980234" cy="46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6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8BF98-9803-4497-059E-77732CAD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515425"/>
            <a:ext cx="7852747" cy="1552231"/>
          </a:xfrm>
        </p:spPr>
        <p:txBody>
          <a:bodyPr/>
          <a:lstStyle/>
          <a:p>
            <a:r>
              <a:rPr lang="en-US" altLang="ko-KR" dirty="0"/>
              <a:t>C# </a:t>
            </a:r>
            <a:r>
              <a:rPr lang="ko-KR" altLang="en-US" dirty="0"/>
              <a:t>언어 기반 </a:t>
            </a:r>
            <a:r>
              <a:rPr lang="en-US" altLang="ko-KR" dirty="0"/>
              <a:t>GPU </a:t>
            </a:r>
            <a:r>
              <a:rPr lang="ko-KR" altLang="en-US" dirty="0"/>
              <a:t>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DBE2C-545E-F201-06BB-4C9383C1A7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DEDA7-D119-A171-40EA-4921FB7243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87450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23A0D-2F4C-502D-6CFE-446867C3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</a:t>
            </a:r>
            <a:r>
              <a:rPr lang="en-US" altLang="ko-KR" dirty="0"/>
              <a:t> Shader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C2F8E3-A68B-70DB-0255-2804DC524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ComputeSharp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ko-KR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ThreadGroupSize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DefaultThreadGroupSizes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GeneratedComputeShaderDescriptor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GpuIdwInterpolationShader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ReadOnlyBuffer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ReadWriteTexture2D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IComputeShader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3BEF56-1EF1-42EB-926D-CC0AB7EFC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A6577B-B003-B3C1-8A8D-299479F68BF6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B4644-5153-6A2D-7F48-84C458D2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48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DAACD0-520B-C5FB-6C9D-07A833D666EC}"/>
              </a:ext>
            </a:extLst>
          </p:cNvPr>
          <p:cNvGrpSpPr/>
          <p:nvPr/>
        </p:nvGrpSpPr>
        <p:grpSpPr>
          <a:xfrm>
            <a:off x="1421702" y="5373097"/>
            <a:ext cx="5505255" cy="638316"/>
            <a:chOff x="1684254" y="5151395"/>
            <a:chExt cx="5505255" cy="638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80AAB9-20CC-2D55-58D6-EA328D70D6B1}"/>
                    </a:ext>
                  </a:extLst>
                </p:cNvPr>
                <p:cNvSpPr txBox="1"/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02C704E-B91E-6F70-0AAA-AC8242B9C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2BFA7E9-8456-12C6-5725-16CDBC687DB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1684254" y="5470553"/>
              <a:ext cx="32239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D1EB99-BE28-D4D5-8D5F-A2B3C9766864}"/>
              </a:ext>
            </a:extLst>
          </p:cNvPr>
          <p:cNvGrpSpPr/>
          <p:nvPr/>
        </p:nvGrpSpPr>
        <p:grpSpPr>
          <a:xfrm>
            <a:off x="1989708" y="4560904"/>
            <a:ext cx="8041063" cy="569580"/>
            <a:chOff x="2234153" y="4321455"/>
            <a:chExt cx="8041063" cy="569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408579-309D-BC49-FEC7-80402BD05B0B}"/>
                    </a:ext>
                  </a:extLst>
                </p:cNvPr>
                <p:cNvSpPr txBox="1"/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83298D-B181-B09E-99FE-FACF7BEB4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930B349-16BB-7EFA-CFC3-A642D3807F9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234153" y="4606245"/>
              <a:ext cx="58854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EABDE6-FDE6-7399-8CAA-17A66A98F76B}"/>
              </a:ext>
            </a:extLst>
          </p:cNvPr>
          <p:cNvGrpSpPr/>
          <p:nvPr/>
        </p:nvGrpSpPr>
        <p:grpSpPr>
          <a:xfrm>
            <a:off x="1692998" y="4199248"/>
            <a:ext cx="5469117" cy="276999"/>
            <a:chOff x="1692998" y="4199248"/>
            <a:chExt cx="5469117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B25CE6-03EF-F825-C050-BC206213842B}"/>
                    </a:ext>
                  </a:extLst>
                </p:cNvPr>
                <p:cNvSpPr txBox="1"/>
                <p:nvPr/>
              </p:nvSpPr>
              <p:spPr>
                <a:xfrm>
                  <a:off x="6521286" y="4199248"/>
                  <a:ext cx="64082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B25CE6-03EF-F825-C050-BC2062138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286" y="4199248"/>
                  <a:ext cx="64082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333" r="-40000" b="-3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3ED5152-3743-C664-0DA1-ADF112C00A69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692998" y="4337748"/>
              <a:ext cx="4828288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CDCD12D-7568-6275-99F6-456B34F155C3}"/>
              </a:ext>
            </a:extLst>
          </p:cNvPr>
          <p:cNvCxnSpPr>
            <a:cxnSpLocks/>
          </p:cNvCxnSpPr>
          <p:nvPr/>
        </p:nvCxnSpPr>
        <p:spPr>
          <a:xfrm>
            <a:off x="1139228" y="3005379"/>
            <a:ext cx="7244281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844D3D-31E3-04A5-C27C-E12C192E48EE}"/>
              </a:ext>
            </a:extLst>
          </p:cNvPr>
          <p:cNvGrpSpPr/>
          <p:nvPr/>
        </p:nvGrpSpPr>
        <p:grpSpPr>
          <a:xfrm>
            <a:off x="7088863" y="3002353"/>
            <a:ext cx="3201014" cy="583352"/>
            <a:chOff x="7088863" y="3002353"/>
            <a:chExt cx="3201014" cy="5833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088DDC-3E16-883E-C990-7A3A3B904FBA}"/>
                </a:ext>
              </a:extLst>
            </p:cNvPr>
            <p:cNvSpPr txBox="1"/>
            <p:nvPr/>
          </p:nvSpPr>
          <p:spPr>
            <a:xfrm>
              <a:off x="7616068" y="3339484"/>
              <a:ext cx="267380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매개변수를 통한 리소스 바인딩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D57AD0B-9514-A3BC-9C30-635B8866E816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7088863" y="3002353"/>
              <a:ext cx="527205" cy="46024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2178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449EE-6A77-B696-B757-3A2EBF16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</a:t>
            </a:r>
            <a:r>
              <a:rPr lang="en-US" altLang="ko-KR" dirty="0"/>
              <a:t> Shader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587EA-591E-615D-B70B-C71476D35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ComputeSharp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GraphicsDevice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GetDefault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AllocateReadOnlyBuffer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AllocateReadWriteTexture2D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GpuIdwInterpolationShader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CopyTo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A56586-DC28-6661-4C13-07E8FF8E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FC0AE-283C-10FA-4A41-6C1114518834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664BD-F908-C4C6-DDD6-661145C5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49</a:t>
            </a:fld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EA2E4E-F101-8F9A-B250-1E3F24BC5FCE}"/>
              </a:ext>
            </a:extLst>
          </p:cNvPr>
          <p:cNvGrpSpPr/>
          <p:nvPr/>
        </p:nvGrpSpPr>
        <p:grpSpPr>
          <a:xfrm>
            <a:off x="1130626" y="3829616"/>
            <a:ext cx="8017020" cy="407406"/>
            <a:chOff x="1130626" y="3829616"/>
            <a:chExt cx="8017020" cy="40740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E555343-45F9-0A93-3F9D-DF008C617033}"/>
                </a:ext>
              </a:extLst>
            </p:cNvPr>
            <p:cNvSpPr/>
            <p:nvPr/>
          </p:nvSpPr>
          <p:spPr>
            <a:xfrm>
              <a:off x="1130626" y="3829616"/>
              <a:ext cx="6555765" cy="407406"/>
            </a:xfrm>
            <a:prstGeom prst="roundRect">
              <a:avLst>
                <a:gd name="adj" fmla="val 11037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B04775A-1545-4175-29E5-A4A27DA5C361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7686391" y="4033319"/>
              <a:ext cx="826145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11CE9-2BFC-75FA-B5EA-9D8908D95CCA}"/>
                </a:ext>
              </a:extLst>
            </p:cNvPr>
            <p:cNvSpPr txBox="1"/>
            <p:nvPr/>
          </p:nvSpPr>
          <p:spPr>
            <a:xfrm>
              <a:off x="8512536" y="3894819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할당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CE6B966-FE5A-D311-7EF8-A9D56D1D3555}"/>
              </a:ext>
            </a:extLst>
          </p:cNvPr>
          <p:cNvGrpSpPr/>
          <p:nvPr/>
        </p:nvGrpSpPr>
        <p:grpSpPr>
          <a:xfrm>
            <a:off x="1140737" y="3138854"/>
            <a:ext cx="4419458" cy="518745"/>
            <a:chOff x="1140737" y="3138854"/>
            <a:chExt cx="4419458" cy="5187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310BB4-2F40-1EFF-421F-ACD7224B5F81}"/>
                </a:ext>
              </a:extLst>
            </p:cNvPr>
            <p:cNvSpPr txBox="1"/>
            <p:nvPr/>
          </p:nvSpPr>
          <p:spPr>
            <a:xfrm>
              <a:off x="4925085" y="3138854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준비</a:t>
              </a: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D3DB6C4-A667-77F5-23C1-519295871FF5}"/>
                </a:ext>
              </a:extLst>
            </p:cNvPr>
            <p:cNvSpPr/>
            <p:nvPr/>
          </p:nvSpPr>
          <p:spPr>
            <a:xfrm>
              <a:off x="1140737" y="3277354"/>
              <a:ext cx="3784348" cy="380245"/>
            </a:xfrm>
            <a:custGeom>
              <a:avLst/>
              <a:gdLst>
                <a:gd name="connsiteX0" fmla="*/ 0 w 3784348"/>
                <a:gd name="connsiteY0" fmla="*/ 380245 h 380245"/>
                <a:gd name="connsiteX1" fmla="*/ 3168713 w 3784348"/>
                <a:gd name="connsiteY1" fmla="*/ 380245 h 380245"/>
                <a:gd name="connsiteX2" fmla="*/ 3784348 w 3784348"/>
                <a:gd name="connsiteY2" fmla="*/ 0 h 38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348" h="380245">
                  <a:moveTo>
                    <a:pt x="0" y="380245"/>
                  </a:moveTo>
                  <a:lnTo>
                    <a:pt x="3168713" y="380245"/>
                  </a:lnTo>
                  <a:lnTo>
                    <a:pt x="3784348" y="0"/>
                  </a:lnTo>
                </a:path>
              </a:pathLst>
            </a:custGeom>
            <a:no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07179F5-C6A3-E59B-78E6-49944E48DEC9}"/>
              </a:ext>
            </a:extLst>
          </p:cNvPr>
          <p:cNvGrpSpPr/>
          <p:nvPr/>
        </p:nvGrpSpPr>
        <p:grpSpPr>
          <a:xfrm>
            <a:off x="7405735" y="4945892"/>
            <a:ext cx="3297194" cy="583352"/>
            <a:chOff x="7405735" y="4945892"/>
            <a:chExt cx="3297194" cy="5833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DFEA0B-C697-FD14-2F7D-1051ADD7B5C7}"/>
                </a:ext>
              </a:extLst>
            </p:cNvPr>
            <p:cNvSpPr txBox="1"/>
            <p:nvPr/>
          </p:nvSpPr>
          <p:spPr>
            <a:xfrm>
              <a:off x="7932940" y="5283023"/>
              <a:ext cx="276998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입력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및 실행</a:t>
              </a:r>
              <a:r>
                <a:rPr lang="en-US" altLang="ko-KR" sz="1600" dirty="0"/>
                <a:t>(Shader </a:t>
              </a:r>
              <a:r>
                <a:rPr lang="ko-KR" altLang="en-US" sz="1600" dirty="0"/>
                <a:t>준비 포함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38CF037-B648-6BD6-2F45-3E09BB16648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405735" y="4945892"/>
              <a:ext cx="527205" cy="46024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E819BEC-683C-18D2-53C7-CA7D5EF4094F}"/>
              </a:ext>
            </a:extLst>
          </p:cNvPr>
          <p:cNvGrpSpPr/>
          <p:nvPr/>
        </p:nvGrpSpPr>
        <p:grpSpPr>
          <a:xfrm>
            <a:off x="1456100" y="5183875"/>
            <a:ext cx="3647721" cy="276999"/>
            <a:chOff x="1456100" y="5183875"/>
            <a:chExt cx="3647721" cy="276999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6723081-389F-88FB-F3FE-54AE07574DE0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1456100" y="5322375"/>
              <a:ext cx="30126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6D2B76-5B46-1100-16B7-47B8D7DA13D8}"/>
                </a:ext>
              </a:extLst>
            </p:cNvPr>
            <p:cNvSpPr txBox="1"/>
            <p:nvPr/>
          </p:nvSpPr>
          <p:spPr>
            <a:xfrm>
              <a:off x="4468711" y="5183875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추출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7E818CD-3891-586B-5CDD-92B1D796DA8B}"/>
              </a:ext>
            </a:extLst>
          </p:cNvPr>
          <p:cNvGrpSpPr/>
          <p:nvPr/>
        </p:nvGrpSpPr>
        <p:grpSpPr>
          <a:xfrm>
            <a:off x="1456100" y="4442186"/>
            <a:ext cx="9485454" cy="276999"/>
            <a:chOff x="1456100" y="4442186"/>
            <a:chExt cx="9485454" cy="276999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BF4B6DE-05F9-3182-91B7-7E5E2990B4B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1456100" y="4580686"/>
              <a:ext cx="8850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587B38-33EF-688A-140A-F813A010A41D}"/>
                </a:ext>
              </a:extLst>
            </p:cNvPr>
            <p:cNvSpPr txBox="1"/>
            <p:nvPr/>
          </p:nvSpPr>
          <p:spPr>
            <a:xfrm>
              <a:off x="10306444" y="4442186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입력</a:t>
              </a: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E93DD6-5CA0-B0B9-EA44-9B9A27253E40}"/>
              </a:ext>
            </a:extLst>
          </p:cNvPr>
          <p:cNvCxnSpPr>
            <a:cxnSpLocks/>
          </p:cNvCxnSpPr>
          <p:nvPr/>
        </p:nvCxnSpPr>
        <p:spPr>
          <a:xfrm flipV="1">
            <a:off x="1456100" y="4945892"/>
            <a:ext cx="8638514" cy="3026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45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A5A5-B940-8D72-52E2-AF1175A53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F5F6F-34EE-D05A-C0FF-71EE2DF8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416489"/>
            <a:ext cx="7626410" cy="942455"/>
          </a:xfrm>
        </p:spPr>
        <p:txBody>
          <a:bodyPr/>
          <a:lstStyle/>
          <a:p>
            <a:r>
              <a:rPr lang="en-US" altLang="ko-KR" dirty="0"/>
              <a:t>Heat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B7464-29EA-85F7-F81C-F59238CC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0" y="3358944"/>
            <a:ext cx="6715126" cy="122210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열을 뜻하는 </a:t>
            </a:r>
            <a:r>
              <a:rPr lang="en-US" altLang="ko-KR" sz="2000" dirty="0"/>
              <a:t>heat</a:t>
            </a:r>
            <a:r>
              <a:rPr lang="ko-KR" altLang="en-US" sz="2000" dirty="0"/>
              <a:t>와 지도를 뜻하는 </a:t>
            </a:r>
            <a:r>
              <a:rPr lang="en-US" altLang="ko-KR" sz="2000" dirty="0"/>
              <a:t>map</a:t>
            </a:r>
            <a:r>
              <a:rPr lang="ko-KR" altLang="en-US" sz="2000" dirty="0"/>
              <a:t>을 결합시킨 단어로</a:t>
            </a:r>
            <a:r>
              <a:rPr lang="en-US" altLang="ko-KR" sz="2000" dirty="0"/>
              <a:t>, </a:t>
            </a:r>
            <a:r>
              <a:rPr lang="ko-KR" altLang="en-US" sz="2000" dirty="0"/>
              <a:t>색상으로 표현할 수 있는 다양한 정보를 일정한 이미지 위에 열 분포 형태의 그래픽으로 출력하는 기술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0FE7D-9222-2AC7-474F-DB75FE14E7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94108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8B8B3-3B20-4D1B-BB7D-AA80FBAF2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EE907-4241-28EE-7949-9EF6FEB8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Shader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5D64C7-94B8-C29A-5E05-AA0AF00C0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2908BA24-677B-E936-DC9F-8985779C64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ThreadGroupSize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DefaultThreadGroupSizes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GeneratedComputeShaderDescriptor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SpatialHeatMapShader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ReadWriteTexture2D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ReadOnlyTexture1D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ReadOnlyTexture1D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ReadOnlyTexture2D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IComputeShader</a:t>
            </a:r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0.0031308f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12.92f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1.055f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2.4f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0.055f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ToSRgba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68" name="내용 개체 틀 67">
            <a:extLst>
              <a:ext uri="{FF2B5EF4-FFF2-40B4-BE49-F238E27FC236}">
                <a16:creationId xmlns:a16="http://schemas.microsoft.com/office/drawing/2014/main" id="{6DD91F02-900A-77AC-C8E2-8AFAA757A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Clamp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B26956-7D92-1EC0-FE91-1C682841B847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1158-D7CB-CE22-593A-C6D7B6A8B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0E953A-AADC-A86B-DD86-09AE652D5510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4F05F2A-D10C-61C5-096A-6FCDB78C16E4}"/>
              </a:ext>
            </a:extLst>
          </p:cNvPr>
          <p:cNvGrpSpPr/>
          <p:nvPr/>
        </p:nvGrpSpPr>
        <p:grpSpPr>
          <a:xfrm>
            <a:off x="6834271" y="4092399"/>
            <a:ext cx="3951704" cy="389066"/>
            <a:chOff x="6889687" y="4092399"/>
            <a:chExt cx="3951704" cy="389066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6596EF5-86C0-7B19-A429-C6F9C0B309E0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9714369" y="4286932"/>
              <a:ext cx="319109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315418-62A2-E5D6-B166-22821EA6F589}"/>
                </a:ext>
              </a:extLst>
            </p:cNvPr>
            <p:cNvSpPr txBox="1"/>
            <p:nvPr/>
          </p:nvSpPr>
          <p:spPr>
            <a:xfrm>
              <a:off x="10033478" y="4194599"/>
              <a:ext cx="8079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b="0" dirty="0"/>
                <a:t>구간 </a:t>
              </a:r>
              <a:r>
                <a:rPr lang="ko-KR" altLang="en-US" sz="1200" dirty="0"/>
                <a:t>외 처리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906643F-B30D-663E-D6E0-704758D280CB}"/>
                </a:ext>
              </a:extLst>
            </p:cNvPr>
            <p:cNvSpPr/>
            <p:nvPr/>
          </p:nvSpPr>
          <p:spPr>
            <a:xfrm>
              <a:off x="6889687" y="4092399"/>
              <a:ext cx="2824682" cy="389066"/>
            </a:xfrm>
            <a:prstGeom prst="roundRect">
              <a:avLst>
                <a:gd name="adj" fmla="val 12426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A281C6-F59E-E9BD-E638-8BCB9E55DD9C}"/>
              </a:ext>
            </a:extLst>
          </p:cNvPr>
          <p:cNvGrpSpPr/>
          <p:nvPr/>
        </p:nvGrpSpPr>
        <p:grpSpPr>
          <a:xfrm>
            <a:off x="6834271" y="3342124"/>
            <a:ext cx="3961958" cy="659508"/>
            <a:chOff x="6889687" y="3342124"/>
            <a:chExt cx="3961958" cy="65950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8383B96-0791-3ADD-35AF-BBAD810E61D3}"/>
                </a:ext>
              </a:extLst>
            </p:cNvPr>
            <p:cNvSpPr/>
            <p:nvPr/>
          </p:nvSpPr>
          <p:spPr>
            <a:xfrm>
              <a:off x="6889687" y="3342124"/>
              <a:ext cx="2652665" cy="65950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E0347DE-EE7F-CB13-F9B7-6B11F626BD2C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9542352" y="3669629"/>
              <a:ext cx="357109" cy="224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95CCFD-FC57-0FF7-C607-25585393B38A}"/>
                </a:ext>
              </a:extLst>
            </p:cNvPr>
            <p:cNvSpPr txBox="1"/>
            <p:nvPr/>
          </p:nvSpPr>
          <p:spPr>
            <a:xfrm>
              <a:off x="9899461" y="3577296"/>
              <a:ext cx="95218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b="0" dirty="0"/>
                <a:t>색상 구간 탐색</a:t>
              </a:r>
              <a:endParaRPr lang="ko-KR" altLang="en-US" sz="12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DE3DD3E-411C-5481-3C77-CC68511D4309}"/>
              </a:ext>
            </a:extLst>
          </p:cNvPr>
          <p:cNvGrpSpPr/>
          <p:nvPr/>
        </p:nvGrpSpPr>
        <p:grpSpPr>
          <a:xfrm>
            <a:off x="6834271" y="4573177"/>
            <a:ext cx="3956042" cy="650673"/>
            <a:chOff x="6889687" y="4573177"/>
            <a:chExt cx="3956042" cy="650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7C822BA-9274-CE21-1EF3-B4D82C741BF2}"/>
                    </a:ext>
                  </a:extLst>
                </p:cNvPr>
                <p:cNvSpPr txBox="1"/>
                <p:nvPr/>
              </p:nvSpPr>
              <p:spPr>
                <a:xfrm>
                  <a:off x="10385026" y="4806180"/>
                  <a:ext cx="46070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7C822BA-9274-CE21-1EF3-B4D82C741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5026" y="4806180"/>
                  <a:ext cx="46070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632" r="-5263" b="-64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51EE5F4-E355-99EF-9D26-4F195DC4932E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 flipV="1">
              <a:off x="10157988" y="4898513"/>
              <a:ext cx="227038" cy="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C330378-D991-8036-A595-266B1742E176}"/>
                </a:ext>
              </a:extLst>
            </p:cNvPr>
            <p:cNvSpPr/>
            <p:nvPr/>
          </p:nvSpPr>
          <p:spPr>
            <a:xfrm>
              <a:off x="6889687" y="4573177"/>
              <a:ext cx="3268301" cy="650673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2A91EE9-CE75-4B1E-483B-1FDECEE9835A}"/>
              </a:ext>
            </a:extLst>
          </p:cNvPr>
          <p:cNvGrpSpPr/>
          <p:nvPr/>
        </p:nvGrpSpPr>
        <p:grpSpPr>
          <a:xfrm>
            <a:off x="8445788" y="5508364"/>
            <a:ext cx="1959474" cy="303742"/>
            <a:chOff x="8501204" y="5508364"/>
            <a:chExt cx="1959474" cy="303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D61ECA-26AC-5E54-F3CA-98FD3524CC81}"/>
                    </a:ext>
                  </a:extLst>
                </p:cNvPr>
                <p:cNvSpPr txBox="1"/>
                <p:nvPr/>
              </p:nvSpPr>
              <p:spPr>
                <a:xfrm>
                  <a:off x="8780026" y="5627440"/>
                  <a:ext cx="16806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D61ECA-26AC-5E54-F3CA-98FD3524C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0026" y="5627440"/>
                  <a:ext cx="1680652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449" r="-2536" b="-4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88A0E0C-B840-BD0E-435C-4A80BCD775F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8501204" y="5508364"/>
              <a:ext cx="278822" cy="21140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2F934B-2BD3-BCB5-FD2E-BEBC17C6920E}"/>
              </a:ext>
            </a:extLst>
          </p:cNvPr>
          <p:cNvCxnSpPr>
            <a:cxnSpLocks/>
          </p:cNvCxnSpPr>
          <p:nvPr/>
        </p:nvCxnSpPr>
        <p:spPr>
          <a:xfrm>
            <a:off x="6881472" y="5508155"/>
            <a:ext cx="2605464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77AFF5-56D4-21EA-FB74-DBFFEECB9211}"/>
              </a:ext>
            </a:extLst>
          </p:cNvPr>
          <p:cNvGrpSpPr/>
          <p:nvPr/>
        </p:nvGrpSpPr>
        <p:grpSpPr>
          <a:xfrm>
            <a:off x="7531388" y="1986123"/>
            <a:ext cx="2743663" cy="376963"/>
            <a:chOff x="7613963" y="1977070"/>
            <a:chExt cx="2743663" cy="3769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45B3DE-8F74-DF95-14A1-5548909281FC}"/>
                    </a:ext>
                  </a:extLst>
                </p:cNvPr>
                <p:cNvSpPr txBox="1"/>
                <p:nvPr/>
              </p:nvSpPr>
              <p:spPr>
                <a:xfrm>
                  <a:off x="9125430" y="1977070"/>
                  <a:ext cx="1232196" cy="376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2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45B3DE-8F74-DF95-14A1-554890928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5430" y="1977070"/>
                  <a:ext cx="1232196" cy="376963"/>
                </a:xfrm>
                <a:prstGeom prst="rect">
                  <a:avLst/>
                </a:prstGeom>
                <a:blipFill>
                  <a:blip r:embed="rId6"/>
                  <a:stretch>
                    <a:fillRect l="-2956" t="-3226" b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1EB089E-6FEA-9B9A-7EBD-408118FBCCEC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7613963" y="2165552"/>
              <a:ext cx="15114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162C605-5846-3DEB-14FF-8316A4719B25}"/>
              </a:ext>
            </a:extLst>
          </p:cNvPr>
          <p:cNvGrpSpPr/>
          <p:nvPr/>
        </p:nvGrpSpPr>
        <p:grpSpPr>
          <a:xfrm>
            <a:off x="1028790" y="3301709"/>
            <a:ext cx="4606008" cy="2418063"/>
            <a:chOff x="1084206" y="3301709"/>
            <a:chExt cx="4606008" cy="2418063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468731C-1477-99FA-91E2-11950DE779B8}"/>
                </a:ext>
              </a:extLst>
            </p:cNvPr>
            <p:cNvSpPr/>
            <p:nvPr/>
          </p:nvSpPr>
          <p:spPr>
            <a:xfrm>
              <a:off x="1084206" y="3520677"/>
              <a:ext cx="4606008" cy="2199095"/>
            </a:xfrm>
            <a:prstGeom prst="roundRect">
              <a:avLst>
                <a:gd name="adj" fmla="val 284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6FA551-51E2-4D38-BD93-EDD5EB5FFE92}"/>
                </a:ext>
              </a:extLst>
            </p:cNvPr>
            <p:cNvSpPr txBox="1"/>
            <p:nvPr/>
          </p:nvSpPr>
          <p:spPr>
            <a:xfrm>
              <a:off x="4269959" y="3301709"/>
              <a:ext cx="139781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/>
                <a:t>scRGB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to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sRGB </a:t>
              </a:r>
              <a:r>
                <a:rPr lang="ko-KR" altLang="en-US" sz="1200" dirty="0"/>
                <a:t>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135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0D6B-8948-5DE6-4AEA-DF506D71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36134-B9F8-738D-F8A0-A5968055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Shader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2FB095-C3D4-34EA-6C64-D5CDC1F34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9" name="내용 개체 틀 48">
            <a:extLst>
              <a:ext uri="{FF2B5EF4-FFF2-40B4-BE49-F238E27FC236}">
                <a16:creationId xmlns:a16="http://schemas.microsoft.com/office/drawing/2014/main" id="{EA6BD533-67FE-CEFF-4AF6-DA82A8E94E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50" name="내용 개체 틀 49">
            <a:extLst>
              <a:ext uri="{FF2B5EF4-FFF2-40B4-BE49-F238E27FC236}">
                <a16:creationId xmlns:a16="http://schemas.microsoft.com/office/drawing/2014/main" id="{FB52B843-83B6-603A-4228-C314B09F64D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t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ko-KR" sz="900" dirty="0">
              <a:solidFill>
                <a:srgbClr val="CCCCCC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Hlsl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BB79F4-1777-6EB8-5902-87932B2C71B2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AEEC7-9B6F-8DE1-9119-A635C9D48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FFF13F-A391-C9B8-6FF7-5E37F317648A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1B418CA-7B26-EFEE-6A0C-6BF3BB597A11}"/>
              </a:ext>
            </a:extLst>
          </p:cNvPr>
          <p:cNvGrpSpPr/>
          <p:nvPr/>
        </p:nvGrpSpPr>
        <p:grpSpPr>
          <a:xfrm>
            <a:off x="1292041" y="4931378"/>
            <a:ext cx="1862515" cy="357050"/>
            <a:chOff x="1292041" y="4931378"/>
            <a:chExt cx="1862515" cy="357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B937666-67E6-2556-5E02-DE156C88EB8A}"/>
                    </a:ext>
                  </a:extLst>
                </p:cNvPr>
                <p:cNvSpPr txBox="1"/>
                <p:nvPr/>
              </p:nvSpPr>
              <p:spPr>
                <a:xfrm>
                  <a:off x="2881533" y="4937644"/>
                  <a:ext cx="273023" cy="344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B937666-67E6-2556-5E02-DE156C88E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533" y="4937644"/>
                  <a:ext cx="273023" cy="344518"/>
                </a:xfrm>
                <a:prstGeom prst="rect">
                  <a:avLst/>
                </a:prstGeom>
                <a:blipFill>
                  <a:blip r:embed="rId4"/>
                  <a:stretch>
                    <a:fillRect l="-9091" t="-3571" r="-13636" b="-160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3E72486-132A-30BE-0E22-CDB8270554AA}"/>
                </a:ext>
              </a:extLst>
            </p:cNvPr>
            <p:cNvSpPr/>
            <p:nvPr/>
          </p:nvSpPr>
          <p:spPr>
            <a:xfrm>
              <a:off x="1292041" y="4931378"/>
              <a:ext cx="1261979" cy="357050"/>
            </a:xfrm>
            <a:prstGeom prst="roundRect">
              <a:avLst>
                <a:gd name="adj" fmla="val 9005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DE9A4AD-7CB2-CA1E-E963-09D6CA9DCA30}"/>
                </a:ext>
              </a:extLst>
            </p:cNvPr>
            <p:cNvCxnSpPr>
              <a:cxnSpLocks/>
              <a:stCxn id="25" idx="3"/>
              <a:endCxn id="24" idx="1"/>
            </p:cNvCxnSpPr>
            <p:nvPr/>
          </p:nvCxnSpPr>
          <p:spPr>
            <a:xfrm>
              <a:off x="2554020" y="5109903"/>
              <a:ext cx="32751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BA34879-7932-75DB-CB6D-6C145E162108}"/>
              </a:ext>
            </a:extLst>
          </p:cNvPr>
          <p:cNvGrpSpPr/>
          <p:nvPr/>
        </p:nvGrpSpPr>
        <p:grpSpPr>
          <a:xfrm>
            <a:off x="1292041" y="3729845"/>
            <a:ext cx="4003666" cy="1329684"/>
            <a:chOff x="1292041" y="3729845"/>
            <a:chExt cx="4003666" cy="132968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6E4E30A-1F82-F9EF-F3ED-6D9BDC008504}"/>
                </a:ext>
              </a:extLst>
            </p:cNvPr>
            <p:cNvSpPr/>
            <p:nvPr/>
          </p:nvSpPr>
          <p:spPr>
            <a:xfrm>
              <a:off x="1292041" y="3729845"/>
              <a:ext cx="3994073" cy="1113576"/>
            </a:xfrm>
            <a:prstGeom prst="roundRect">
              <a:avLst>
                <a:gd name="adj" fmla="val 5139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14021C-F7A6-8066-0D1D-CEA374A28CA8}"/>
                </a:ext>
              </a:extLst>
            </p:cNvPr>
            <p:cNvSpPr txBox="1"/>
            <p:nvPr/>
          </p:nvSpPr>
          <p:spPr>
            <a:xfrm>
              <a:off x="4574356" y="4874863"/>
              <a:ext cx="72135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/>
                <a:t>Sobel</a:t>
              </a:r>
              <a:r>
                <a:rPr lang="ko-KR" altLang="en-US" sz="1200" dirty="0"/>
                <a:t> 필터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1955091-9E92-3193-96D3-CFC7579B079F}"/>
              </a:ext>
            </a:extLst>
          </p:cNvPr>
          <p:cNvGrpSpPr/>
          <p:nvPr/>
        </p:nvGrpSpPr>
        <p:grpSpPr>
          <a:xfrm>
            <a:off x="1292041" y="5398011"/>
            <a:ext cx="3917006" cy="375809"/>
            <a:chOff x="1292041" y="5398011"/>
            <a:chExt cx="3917006" cy="375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FBCD44-1E3D-039C-CB43-D08904C80069}"/>
                    </a:ext>
                  </a:extLst>
                </p:cNvPr>
                <p:cNvSpPr txBox="1"/>
                <p:nvPr/>
              </p:nvSpPr>
              <p:spPr>
                <a:xfrm>
                  <a:off x="4089253" y="5398011"/>
                  <a:ext cx="1119794" cy="375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FBCD44-1E3D-039C-CB43-D08904C80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253" y="5398011"/>
                  <a:ext cx="1119794" cy="375809"/>
                </a:xfrm>
                <a:prstGeom prst="rect">
                  <a:avLst/>
                </a:prstGeom>
                <a:blipFill>
                  <a:blip r:embed="rId5"/>
                  <a:stretch>
                    <a:fillRect l="-27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9BC56622-F282-A228-9173-1181C01DA657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1292041" y="5585916"/>
              <a:ext cx="2797212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AA74910-B657-E909-84DE-8119289786FA}"/>
              </a:ext>
            </a:extLst>
          </p:cNvPr>
          <p:cNvGrpSpPr/>
          <p:nvPr/>
        </p:nvGrpSpPr>
        <p:grpSpPr>
          <a:xfrm>
            <a:off x="4462248" y="2239025"/>
            <a:ext cx="1236006" cy="415114"/>
            <a:chOff x="4462248" y="2239025"/>
            <a:chExt cx="1236006" cy="415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8DACEB-E90F-7B6D-1D72-FD2F41ECB4EA}"/>
                    </a:ext>
                  </a:extLst>
                </p:cNvPr>
                <p:cNvSpPr txBox="1"/>
                <p:nvPr/>
              </p:nvSpPr>
              <p:spPr>
                <a:xfrm>
                  <a:off x="4698942" y="2239025"/>
                  <a:ext cx="999312" cy="41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pt-BR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⌊"/>
                                <m:endChr m:val="⌋"/>
                                <m:ctrlPr>
                                  <a:rPr lang="pt-BR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8DACEB-E90F-7B6D-1D72-FD2F41ECB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942" y="2239025"/>
                  <a:ext cx="999312" cy="415114"/>
                </a:xfrm>
                <a:prstGeom prst="rect">
                  <a:avLst/>
                </a:prstGeom>
                <a:blipFill>
                  <a:blip r:embed="rId6"/>
                  <a:stretch>
                    <a:fillRect l="-4268" b="-132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9F331A7-4025-2438-A9C3-962CC1A70367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4462248" y="2248079"/>
              <a:ext cx="236694" cy="19850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4EB9A02-5DA1-7035-0B80-80CCB04E6ABB}"/>
              </a:ext>
            </a:extLst>
          </p:cNvPr>
          <p:cNvCxnSpPr>
            <a:cxnSpLocks/>
          </p:cNvCxnSpPr>
          <p:nvPr/>
        </p:nvCxnSpPr>
        <p:spPr>
          <a:xfrm>
            <a:off x="1524480" y="2248079"/>
            <a:ext cx="3490030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4BD588-613A-382F-EB31-51B6A9BD299A}"/>
              </a:ext>
            </a:extLst>
          </p:cNvPr>
          <p:cNvSpPr txBox="1"/>
          <p:nvPr/>
        </p:nvSpPr>
        <p:spPr>
          <a:xfrm>
            <a:off x="6857137" y="4545252"/>
            <a:ext cx="40459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/>
              <a:t>보간 값의 색상 변환</a:t>
            </a:r>
            <a:r>
              <a:rPr lang="en-US" altLang="ko-KR" sz="1200" dirty="0"/>
              <a:t>, </a:t>
            </a:r>
            <a:r>
              <a:rPr lang="ko-KR" altLang="en-US" sz="1200" dirty="0"/>
              <a:t>등고선 </a:t>
            </a:r>
            <a:r>
              <a:rPr lang="en-US" altLang="ko-KR" sz="1200" dirty="0"/>
              <a:t>Opacity</a:t>
            </a:r>
            <a:r>
              <a:rPr lang="ko-KR" altLang="en-US" sz="1200" dirty="0"/>
              <a:t>에 따른 최종 픽셀 값 계산</a:t>
            </a:r>
          </a:p>
        </p:txBody>
      </p:sp>
    </p:spTree>
    <p:extLst>
      <p:ext uri="{BB962C8B-B14F-4D97-AF65-F5344CB8AC3E}">
        <p14:creationId xmlns:p14="http://schemas.microsoft.com/office/powerpoint/2010/main" val="720543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8FCB-9C53-C9EE-AD93-75E04FC76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DDAEE-1D85-7A30-C55D-AED426D5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Shader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C91DAA-A854-ED02-9879-3E1670E03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ImageSource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CreateBitmap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GradientStopCollection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WriteableBitmap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PixelFormats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Bgra32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GraphicsDevice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GetDefault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AllocateReadWriteTexture2D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AllocateReadOnlyTexture2D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AllocateReadOnlyTexture1D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AllocateReadOnlyTexture1D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ScB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SpatialHeatMapShader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</a:pP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unsafe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CopyTo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AddDirtyRect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Int32Rect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Unlock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23FF90-A64D-9801-AD35-ECDF22575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03254" y="365126"/>
            <a:ext cx="1385555" cy="8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B84E81-4556-8027-AE59-C91465D9E458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DE8F15-6744-0718-C476-81C7BDCE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06349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2172A-2C5E-72DF-4ED4-BA76DAF6E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FE4F9-5DDC-FE91-7864-6DD5FED72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</a:t>
            </a:r>
            <a:r>
              <a:rPr lang="en-US" altLang="ko-KR" dirty="0"/>
              <a:t> Kernel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93CD53-5BD4-9124-85EB-4B1143C13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ILGPU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ILGPU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Numerics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ArrayView1D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Stride1D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Stride2D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7D3C50B-88E5-2070-C0DB-3EB10C81637E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A89A431-1917-447D-575C-2731D74D6369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9887EF4-2DE9-5A1B-0D3F-B9565383F3C4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1B52250-7009-6744-0BA6-C47301AE1498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D6BC5AE-3633-6503-A63A-C61EF436D0EA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FD6E79A-055F-73BC-0498-ACC42F8CC315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70AD8E2-6AE3-FF8D-81D5-5183F1C3E97D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46AD9FB-5026-665F-F16D-76E85D85AF90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C2FB4BF-2413-AA6C-A8FC-B2C4446AA915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891C0B9-3785-87ED-9641-72DEC17E5882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17A8697-FB29-9F78-77C3-77FF93381E54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90AF3CB-FCA4-BFCD-5864-E37C11BC899B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DABDA53-EA00-97AD-C5AB-B7B77F96589C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514CFA7-F840-ECC3-02EB-BABDE79FDFA0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C00DEA0-5846-562D-20E3-8ED0B9649CAD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E42DE27B-F61A-FD7F-361C-6AE12A3701B3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F78DBEE7-BA09-65AD-52FD-E18739D26C1E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23BF2E6-F185-3C5E-F0DA-DD70069E9F52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B4403C5-94E6-D1F9-F337-D33E88D63EE2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F10FB8B-9D52-FFA2-DCA2-FC0CC0473FE1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23DEBEA-42B6-F598-5634-73EA3F57E1B0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0883D2A-5868-7C35-AC2A-C9129DAD3000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F3D35B7-E874-057E-70B1-5B82F3207798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C94CEE-8FC2-4E50-0CCB-5B4BBBD7B7B4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0F9213-C6D9-AB6D-A5F4-54488A131DDF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5FB42-E00E-8998-9C4F-B51494AA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53</a:t>
            </a:fld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2FBAC4-1A50-A2A0-3004-9A98E70DD0B1}"/>
              </a:ext>
            </a:extLst>
          </p:cNvPr>
          <p:cNvGrpSpPr/>
          <p:nvPr/>
        </p:nvGrpSpPr>
        <p:grpSpPr>
          <a:xfrm>
            <a:off x="1421702" y="5373097"/>
            <a:ext cx="5505255" cy="638316"/>
            <a:chOff x="1684254" y="5151395"/>
            <a:chExt cx="5505255" cy="638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63CE69F-6A63-9379-8266-EEA1097B53A6}"/>
                    </a:ext>
                  </a:extLst>
                </p:cNvPr>
                <p:cNvSpPr txBox="1"/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02C704E-B91E-6F70-0AAA-AC8242B9C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221" y="5151395"/>
                  <a:ext cx="2281288" cy="6383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FAB7F48-A7A4-54F4-08FF-60D03D57B0B5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1684254" y="5470553"/>
              <a:ext cx="32239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9AFF451-2405-F228-2F16-4D5170E9FC64}"/>
              </a:ext>
            </a:extLst>
          </p:cNvPr>
          <p:cNvGrpSpPr/>
          <p:nvPr/>
        </p:nvGrpSpPr>
        <p:grpSpPr>
          <a:xfrm>
            <a:off x="1989708" y="4560904"/>
            <a:ext cx="8041063" cy="569580"/>
            <a:chOff x="2234153" y="4321455"/>
            <a:chExt cx="8041063" cy="569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24A81C-AC67-4B3F-8BC9-CC8E1F1C67A8}"/>
                    </a:ext>
                  </a:extLst>
                </p:cNvPr>
                <p:cNvSpPr txBox="1"/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83298D-B181-B09E-99FE-FACF7BEB4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620" y="4321455"/>
                  <a:ext cx="2155596" cy="5695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372790E-42BF-4A2A-7B7C-D0633504305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2234153" y="4606245"/>
              <a:ext cx="588546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36DFC57-F08F-20BD-C7A0-AAA24E837B8B}"/>
              </a:ext>
            </a:extLst>
          </p:cNvPr>
          <p:cNvGrpSpPr/>
          <p:nvPr/>
        </p:nvGrpSpPr>
        <p:grpSpPr>
          <a:xfrm>
            <a:off x="1692998" y="4199248"/>
            <a:ext cx="8086401" cy="276999"/>
            <a:chOff x="-924286" y="4199248"/>
            <a:chExt cx="8086401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DE24D8-ED05-CCEB-31A0-9EBD4954E0C9}"/>
                    </a:ext>
                  </a:extLst>
                </p:cNvPr>
                <p:cNvSpPr txBox="1"/>
                <p:nvPr/>
              </p:nvSpPr>
              <p:spPr>
                <a:xfrm>
                  <a:off x="6521286" y="4199248"/>
                  <a:ext cx="64082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DE24D8-ED05-CCEB-31A0-9EBD4954E0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286" y="4199248"/>
                  <a:ext cx="64082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333" r="-40000" b="-3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F78E8E-EA6E-D247-5F25-153890643335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-924286" y="4337748"/>
              <a:ext cx="7445572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5C6D335-844C-0F73-7307-B3C9AE5EE045}"/>
              </a:ext>
            </a:extLst>
          </p:cNvPr>
          <p:cNvCxnSpPr>
            <a:cxnSpLocks/>
          </p:cNvCxnSpPr>
          <p:nvPr/>
        </p:nvCxnSpPr>
        <p:spPr>
          <a:xfrm>
            <a:off x="1139228" y="3005379"/>
            <a:ext cx="9281013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DCC420-F0CF-04F9-B84C-AC7C570BE695}"/>
              </a:ext>
            </a:extLst>
          </p:cNvPr>
          <p:cNvGrpSpPr/>
          <p:nvPr/>
        </p:nvGrpSpPr>
        <p:grpSpPr>
          <a:xfrm>
            <a:off x="7088863" y="3002353"/>
            <a:ext cx="3201014" cy="583352"/>
            <a:chOff x="7088863" y="3002353"/>
            <a:chExt cx="3201014" cy="58335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2BB4B6-0989-F07F-70F4-599F1595D159}"/>
                </a:ext>
              </a:extLst>
            </p:cNvPr>
            <p:cNvSpPr txBox="1"/>
            <p:nvPr/>
          </p:nvSpPr>
          <p:spPr>
            <a:xfrm>
              <a:off x="7616068" y="3339484"/>
              <a:ext cx="267380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매개변수를 통한 리소스 바인딩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1D0E27C-FD94-E835-46F9-1798A8BC2696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7088863" y="3002353"/>
              <a:ext cx="527205" cy="46024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640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7023-D5BE-A2C6-31EE-33C419FAB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34397-9BEA-BDD1-8E9F-ADBD6277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IDW</a:t>
            </a:r>
            <a:r>
              <a:rPr lang="ko-KR" altLang="en-US" dirty="0"/>
              <a:t> 공간 보간</a:t>
            </a:r>
            <a:r>
              <a:rPr lang="en-US" altLang="ko-KR" dirty="0"/>
              <a:t> Kernel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6E4A7-43C5-C510-3D9F-40A900A10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ILGPU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ILGPU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Interpolate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PositiveInfinity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AllAccelerators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EnableAlgorithms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AcceleratorType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CreateAccelerator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LoadAutoGroupedStreamKernel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Allocate1D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SpatialSample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Allocate2DDenseX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CopyFromCPU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GpuIdwInterpolationKernel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samplesBuffer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weightPower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CopyToCPU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F6F722-921C-105C-66C6-35EBA49D6314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F8696F3-D0D5-4660-6CB2-52ACC4B93165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FD6E12-8C95-F846-D56A-AACCFE00B3E0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9F9CE86-C02F-0374-D2DC-53A8CE949038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25DBF77-1F35-EB35-B89F-62BD61F3CFF0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1A402FA-47F2-C67E-91AD-115129E2A35D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BB4B75F-DDAE-6E8C-BFD8-F4BD952D7A8F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AB3F6EB-1D8F-C10D-7431-11BAFFBC7B05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45ECD86-D9A5-DD3E-B872-B89FECB8A922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594734E-B292-80A7-3B9C-745CC1009536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8E80D5A-FDC7-34E3-0E5E-3AF238BC54EF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A7FCA39-9C56-8E2A-4969-05864ECCF274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08C69DA-2CB4-FEDC-90A6-4D8FE28DC187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DCDDD88-CD12-238A-E05E-B6C9093C33C9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E6A1186-FB0A-C94F-DF7F-C4B984275DB6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72BDA92-F1CA-35F1-029B-1FEF370500AF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0A77384-2268-7467-7845-03DDBE7BB4B9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21880DF-DD14-3B8C-DA9D-1ACDF5B548CC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F4FCCA4-9B5A-1041-BC06-592EB0A1A15A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4690D48-6BA8-B509-5644-1A0D252B026F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025F6A9F-32C2-029E-7719-D89A3FA3871F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97D7D16-3389-3055-0359-6F0E25CA99E9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E4CBA0F-D9D3-5DD2-AFBF-21A877C1CFF5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E3356AE-9E69-D39E-52AF-75498A2D5BA8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83F86A-DDE7-BC7A-C0CE-0E23D215C8CF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070246-F8F9-1EAB-3E28-3C8DFBD0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54</a:t>
            </a:fld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AF4C3FA-C9A5-F4AA-1E9C-42D282BFB1A9}"/>
              </a:ext>
            </a:extLst>
          </p:cNvPr>
          <p:cNvGrpSpPr/>
          <p:nvPr/>
        </p:nvGrpSpPr>
        <p:grpSpPr>
          <a:xfrm>
            <a:off x="1583301" y="4093035"/>
            <a:ext cx="7247846" cy="407406"/>
            <a:chOff x="1583301" y="4093035"/>
            <a:chExt cx="7247846" cy="40740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F0D7C0A-37C9-2D02-477A-12176954161A}"/>
                </a:ext>
              </a:extLst>
            </p:cNvPr>
            <p:cNvSpPr/>
            <p:nvPr/>
          </p:nvSpPr>
          <p:spPr>
            <a:xfrm>
              <a:off x="1583301" y="4093035"/>
              <a:ext cx="5840542" cy="407406"/>
            </a:xfrm>
            <a:prstGeom prst="roundRect">
              <a:avLst>
                <a:gd name="adj" fmla="val 11037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E2AA2FF-F053-0227-33B7-35F916E17B2F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7423843" y="4296738"/>
              <a:ext cx="772194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2CC9B7-99BC-43F4-C756-E1D3BA35F8D4}"/>
                </a:ext>
              </a:extLst>
            </p:cNvPr>
            <p:cNvSpPr txBox="1"/>
            <p:nvPr/>
          </p:nvSpPr>
          <p:spPr>
            <a:xfrm>
              <a:off x="8196037" y="4158238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할당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C1BD0A6-4082-95C4-02CB-F4A87AE7D8AC}"/>
              </a:ext>
            </a:extLst>
          </p:cNvPr>
          <p:cNvGrpSpPr/>
          <p:nvPr/>
        </p:nvGrpSpPr>
        <p:grpSpPr>
          <a:xfrm>
            <a:off x="8513592" y="5047018"/>
            <a:ext cx="836339" cy="482226"/>
            <a:chOff x="8513592" y="5047018"/>
            <a:chExt cx="836339" cy="4822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4658FC-674D-9A40-4C62-56102A8F9F70}"/>
                </a:ext>
              </a:extLst>
            </p:cNvPr>
            <p:cNvSpPr txBox="1"/>
            <p:nvPr/>
          </p:nvSpPr>
          <p:spPr>
            <a:xfrm>
              <a:off x="8965210" y="5283023"/>
              <a:ext cx="38472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600" dirty="0"/>
                <a:t>실행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DC7F1BC-3E8A-DE7A-586C-6E739277F2BE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8513592" y="5047018"/>
              <a:ext cx="451618" cy="35911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68F82DB-D8CB-4ACF-4B64-B3CAC386AF37}"/>
              </a:ext>
            </a:extLst>
          </p:cNvPr>
          <p:cNvGrpSpPr/>
          <p:nvPr/>
        </p:nvGrpSpPr>
        <p:grpSpPr>
          <a:xfrm>
            <a:off x="1883121" y="5220087"/>
            <a:ext cx="3220700" cy="276999"/>
            <a:chOff x="1883121" y="5220087"/>
            <a:chExt cx="3220700" cy="27699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0E642F1-4EE9-D345-1B90-007B719E69BE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883121" y="5358587"/>
              <a:ext cx="25855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C6680C-4148-0ACB-D6A9-BD0E4BD2F12E}"/>
                </a:ext>
              </a:extLst>
            </p:cNvPr>
            <p:cNvSpPr txBox="1"/>
            <p:nvPr/>
          </p:nvSpPr>
          <p:spPr>
            <a:xfrm>
              <a:off x="4468711" y="5220087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추출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EF28A9A-1DC1-0341-FFAC-B9D22051268B}"/>
              </a:ext>
            </a:extLst>
          </p:cNvPr>
          <p:cNvGrpSpPr/>
          <p:nvPr/>
        </p:nvGrpSpPr>
        <p:grpSpPr>
          <a:xfrm>
            <a:off x="1883121" y="4607686"/>
            <a:ext cx="4152523" cy="276999"/>
            <a:chOff x="1883121" y="4607686"/>
            <a:chExt cx="4152523" cy="276999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117722E-DBCD-87FB-DE67-39D8B214C60F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1883121" y="4746186"/>
              <a:ext cx="3517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56F8FD-DC5A-A010-46DE-24520EBB407C}"/>
                </a:ext>
              </a:extLst>
            </p:cNvPr>
            <p:cNvSpPr txBox="1"/>
            <p:nvPr/>
          </p:nvSpPr>
          <p:spPr>
            <a:xfrm>
              <a:off x="5400534" y="4607686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입력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50AE3B-15E2-A763-06B9-6A170EC74E6F}"/>
              </a:ext>
            </a:extLst>
          </p:cNvPr>
          <p:cNvCxnSpPr>
            <a:cxnSpLocks/>
          </p:cNvCxnSpPr>
          <p:nvPr/>
        </p:nvCxnSpPr>
        <p:spPr>
          <a:xfrm>
            <a:off x="1883121" y="5047018"/>
            <a:ext cx="8394583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4603969-4CE8-C57F-2803-A35705EAAD3C}"/>
              </a:ext>
            </a:extLst>
          </p:cNvPr>
          <p:cNvGrpSpPr/>
          <p:nvPr/>
        </p:nvGrpSpPr>
        <p:grpSpPr>
          <a:xfrm>
            <a:off x="1094409" y="3051387"/>
            <a:ext cx="10315708" cy="959298"/>
            <a:chOff x="1094409" y="3051387"/>
            <a:chExt cx="10315708" cy="9592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E40174-954C-E77C-53FE-15D335D70B9C}"/>
                </a:ext>
              </a:extLst>
            </p:cNvPr>
            <p:cNvSpPr txBox="1"/>
            <p:nvPr/>
          </p:nvSpPr>
          <p:spPr>
            <a:xfrm>
              <a:off x="10775007" y="3392536"/>
              <a:ext cx="63511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/>
                <a:t>준비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DF77F08-3558-E965-D6DE-338A3917F4D9}"/>
                </a:ext>
              </a:extLst>
            </p:cNvPr>
            <p:cNvSpPr/>
            <p:nvPr/>
          </p:nvSpPr>
          <p:spPr>
            <a:xfrm>
              <a:off x="1094409" y="3051387"/>
              <a:ext cx="9018312" cy="959298"/>
            </a:xfrm>
            <a:prstGeom prst="roundRect">
              <a:avLst>
                <a:gd name="adj" fmla="val 726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C2A0EC4-871F-5CF4-C1B7-B286C8A14717}"/>
                </a:ext>
              </a:extLst>
            </p:cNvPr>
            <p:cNvCxnSpPr>
              <a:cxnSpLocks/>
              <a:stCxn id="48" idx="3"/>
              <a:endCxn id="35" idx="1"/>
            </p:cNvCxnSpPr>
            <p:nvPr/>
          </p:nvCxnSpPr>
          <p:spPr>
            <a:xfrm>
              <a:off x="10112721" y="3531036"/>
              <a:ext cx="66228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698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28899-DA11-26A0-59CB-C3E09D31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42FA5-B315-D1FC-B65D-8D78EB1B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Kernel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8BA48-63D4-4ADD-2EA4-7B92C3D42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5" name="내용 개체 틀 54">
            <a:extLst>
              <a:ext uri="{FF2B5EF4-FFF2-40B4-BE49-F238E27FC236}">
                <a16:creationId xmlns:a16="http://schemas.microsoft.com/office/drawing/2014/main" id="{0FCE32CC-6013-0B6E-1F97-D85FE1A4E8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Stride2D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ArrayView1D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Stride1D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ArrayView1D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Stride1D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ArrayView2D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Stride2D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0.0031308f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12.92f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56" name="내용 개체 틀 55">
            <a:extLst>
              <a:ext uri="{FF2B5EF4-FFF2-40B4-BE49-F238E27FC236}">
                <a16:creationId xmlns:a16="http://schemas.microsoft.com/office/drawing/2014/main" id="{AF4B57FE-1328-470C-E5F4-AB9991A341B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0.0f</a:t>
            </a:r>
            <a:endParaRPr lang="en-US" altLang="ko-KR" sz="900" dirty="0">
              <a:solidFill>
                <a:srgbClr val="CCCCCC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11886F-B91B-8BD5-A7D7-918D81B07C43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5E4E2-07FC-C775-A6E3-48107312CD9A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0117E9-C155-548A-B749-F2619FC40B44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56E3C20-C20E-894E-55C9-D7007E5B9AA4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B11E1EB-A8F0-15D3-8480-E98577A8353C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5E4EF02-BAC1-9720-323D-EB5082E434AC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654E12C-0A30-54A4-BDC5-E927054FD89A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A623673-45D3-D7AE-E974-AAC8F5CB899E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3C1B54B-F61D-86E8-8B33-EDC970AEA94A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2A2FD5A-FEE8-A86C-AC84-97F042EBB13D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D6E89FD-6A88-6E92-FACB-77E4426ED007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A053EE8-5633-3FBE-B62C-A36F17BB7BA7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407C7FB-0249-7238-E631-2A5449A43319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FAD715-7DED-C8AF-EA19-737D6D7C299A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A52A364-A250-1A0B-F1C0-9B9ACD637BE5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9F8EA86-268D-C328-4833-36256C4975E6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2019EE4-DAAE-87A5-2263-FAEC1A4F1394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93624ED-5E3F-ED41-10F5-0590FED9127D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F4B829E-FE91-E4AE-64E8-935CB9E61271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2C755F1-B164-AEFE-C40B-D56E59B09679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850700C-AF0B-7211-829E-DD75FD3DFEE1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929DF26-F572-1E18-7A43-3BD054921386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FBC4BEC-BC23-877F-CCF9-4540E272BA45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10EDF37-59EA-1AA7-14F4-D32D6B55944B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C52F5DE-2014-EF50-277F-7575E157A741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0FAB2A2-2656-2430-FDEE-E23C0171E0B3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5A7EC02-F129-9EE9-936B-1178B5552748}"/>
              </a:ext>
            </a:extLst>
          </p:cNvPr>
          <p:cNvGrpSpPr/>
          <p:nvPr/>
        </p:nvGrpSpPr>
        <p:grpSpPr>
          <a:xfrm>
            <a:off x="6843507" y="4173693"/>
            <a:ext cx="3887115" cy="389066"/>
            <a:chOff x="6843507" y="4173693"/>
            <a:chExt cx="3887115" cy="389066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BDEDB83-2739-4E60-5E80-D0FD5EFEB7ED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 flipV="1">
              <a:off x="9668189" y="4366076"/>
              <a:ext cx="254520" cy="215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0A4235-F3E1-6F56-C765-8860BAFFB339}"/>
                </a:ext>
              </a:extLst>
            </p:cNvPr>
            <p:cNvSpPr txBox="1"/>
            <p:nvPr/>
          </p:nvSpPr>
          <p:spPr>
            <a:xfrm>
              <a:off x="9922709" y="4273743"/>
              <a:ext cx="8079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b="0" dirty="0"/>
                <a:t>구간 </a:t>
              </a:r>
              <a:r>
                <a:rPr lang="ko-KR" altLang="en-US" sz="1200" dirty="0"/>
                <a:t>외 처리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4ED6143-00F0-511A-17E6-A95984517A74}"/>
                </a:ext>
              </a:extLst>
            </p:cNvPr>
            <p:cNvSpPr/>
            <p:nvPr/>
          </p:nvSpPr>
          <p:spPr>
            <a:xfrm>
              <a:off x="6843507" y="4173693"/>
              <a:ext cx="2824682" cy="389066"/>
            </a:xfrm>
            <a:prstGeom prst="roundRect">
              <a:avLst>
                <a:gd name="adj" fmla="val 12426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8D48625-12C8-59E1-7E7B-2F2AAF8A02A1}"/>
              </a:ext>
            </a:extLst>
          </p:cNvPr>
          <p:cNvGrpSpPr/>
          <p:nvPr/>
        </p:nvGrpSpPr>
        <p:grpSpPr>
          <a:xfrm>
            <a:off x="6843507" y="3423418"/>
            <a:ext cx="3892032" cy="659508"/>
            <a:chOff x="6843507" y="3423418"/>
            <a:chExt cx="3892032" cy="65950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7129A82-64C9-E4DE-79EF-F512C3837E5F}"/>
                </a:ext>
              </a:extLst>
            </p:cNvPr>
            <p:cNvSpPr/>
            <p:nvPr/>
          </p:nvSpPr>
          <p:spPr>
            <a:xfrm>
              <a:off x="6843507" y="3423418"/>
              <a:ext cx="2652665" cy="659508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105C272-FBAD-CA4D-384D-E0B2EC303FF0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>
              <a:off x="9496172" y="3753172"/>
              <a:ext cx="28718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CA45B7-FC07-A7D2-6E7E-6CB94CCE66D3}"/>
                </a:ext>
              </a:extLst>
            </p:cNvPr>
            <p:cNvSpPr txBox="1"/>
            <p:nvPr/>
          </p:nvSpPr>
          <p:spPr>
            <a:xfrm>
              <a:off x="9783355" y="3660839"/>
              <a:ext cx="95218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b="0" dirty="0"/>
                <a:t>색상 구간 탐색</a:t>
              </a:r>
              <a:endParaRPr lang="ko-KR" altLang="en-US" sz="120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67BDF53-7731-26C5-CC3C-36DBD7D63D37}"/>
              </a:ext>
            </a:extLst>
          </p:cNvPr>
          <p:cNvGrpSpPr/>
          <p:nvPr/>
        </p:nvGrpSpPr>
        <p:grpSpPr>
          <a:xfrm>
            <a:off x="6843507" y="4654471"/>
            <a:ext cx="3920891" cy="650673"/>
            <a:chOff x="6843507" y="4654471"/>
            <a:chExt cx="3920891" cy="650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26EA67B-0A49-71E8-34EA-1D73B56A12B1}"/>
                    </a:ext>
                  </a:extLst>
                </p:cNvPr>
                <p:cNvSpPr txBox="1"/>
                <p:nvPr/>
              </p:nvSpPr>
              <p:spPr>
                <a:xfrm>
                  <a:off x="10303695" y="4888161"/>
                  <a:ext cx="46070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26EA67B-0A49-71E8-34EA-1D73B56A1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3695" y="4888161"/>
                  <a:ext cx="460703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2632" r="-5263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771A245-C52C-57F8-B192-6C449B971FDE}"/>
                </a:ext>
              </a:extLst>
            </p:cNvPr>
            <p:cNvCxnSpPr>
              <a:cxnSpLocks/>
              <a:stCxn id="42" idx="3"/>
              <a:endCxn id="40" idx="1"/>
            </p:cNvCxnSpPr>
            <p:nvPr/>
          </p:nvCxnSpPr>
          <p:spPr>
            <a:xfrm>
              <a:off x="10111808" y="4979808"/>
              <a:ext cx="191887" cy="68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DF59E3C-2C60-1DBF-2053-E4D6D67337C5}"/>
                </a:ext>
              </a:extLst>
            </p:cNvPr>
            <p:cNvSpPr/>
            <p:nvPr/>
          </p:nvSpPr>
          <p:spPr>
            <a:xfrm>
              <a:off x="6843507" y="4654471"/>
              <a:ext cx="3268301" cy="650673"/>
            </a:xfrm>
            <a:prstGeom prst="roundRect">
              <a:avLst>
                <a:gd name="adj" fmla="val 620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8B36FE0-4C67-1314-2177-785CFCAD91A9}"/>
              </a:ext>
            </a:extLst>
          </p:cNvPr>
          <p:cNvGrpSpPr/>
          <p:nvPr/>
        </p:nvGrpSpPr>
        <p:grpSpPr>
          <a:xfrm>
            <a:off x="8455024" y="5589658"/>
            <a:ext cx="1959474" cy="303742"/>
            <a:chOff x="8455024" y="5589658"/>
            <a:chExt cx="1959474" cy="303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903B45-21F7-F35E-B032-D57E7AE65B28}"/>
                    </a:ext>
                  </a:extLst>
                </p:cNvPr>
                <p:cNvSpPr txBox="1"/>
                <p:nvPr/>
              </p:nvSpPr>
              <p:spPr>
                <a:xfrm>
                  <a:off x="8733846" y="5708734"/>
                  <a:ext cx="16806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×(1−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903B45-21F7-F35E-B032-D57E7AE65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3846" y="5708734"/>
                  <a:ext cx="1680652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1455" r="-2545" b="-3871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66B8F81-0575-F825-6B1D-42C1E9969458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8455024" y="5589658"/>
              <a:ext cx="278822" cy="21140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27C042-5753-973C-0AEC-8E11888B2DCF}"/>
              </a:ext>
            </a:extLst>
          </p:cNvPr>
          <p:cNvCxnSpPr>
            <a:cxnSpLocks/>
          </p:cNvCxnSpPr>
          <p:nvPr/>
        </p:nvCxnSpPr>
        <p:spPr>
          <a:xfrm>
            <a:off x="6890708" y="5589449"/>
            <a:ext cx="2749055" cy="209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5ACC9C-66D2-097F-3DE6-0B3A98AC242F}"/>
              </a:ext>
            </a:extLst>
          </p:cNvPr>
          <p:cNvGrpSpPr/>
          <p:nvPr/>
        </p:nvGrpSpPr>
        <p:grpSpPr>
          <a:xfrm>
            <a:off x="8122191" y="1906133"/>
            <a:ext cx="2647542" cy="376963"/>
            <a:chOff x="7709118" y="1901227"/>
            <a:chExt cx="2647542" cy="3769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10965F-DA0F-F3F9-949F-DC3A7A928852}"/>
                    </a:ext>
                  </a:extLst>
                </p:cNvPr>
                <p:cNvSpPr txBox="1"/>
                <p:nvPr/>
              </p:nvSpPr>
              <p:spPr>
                <a:xfrm>
                  <a:off x="9124464" y="1901227"/>
                  <a:ext cx="1232196" cy="3769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200" dirty="0">
                    <a:effectLst>
                      <a:glow rad="228600">
                        <a:srgbClr val="D424B2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10965F-DA0F-F3F9-949F-DC3A7A928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4464" y="1901227"/>
                  <a:ext cx="1232196" cy="376963"/>
                </a:xfrm>
                <a:prstGeom prst="rect">
                  <a:avLst/>
                </a:prstGeom>
                <a:blipFill>
                  <a:blip r:embed="rId5"/>
                  <a:stretch>
                    <a:fillRect l="-2970" t="-3226" r="-495" b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98AB8F5-BA95-A68F-AC44-45E4C4477272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7709118" y="2089709"/>
              <a:ext cx="141534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FE7D9D-49F4-C7F4-F2C8-31F3B5FE9046}"/>
              </a:ext>
            </a:extLst>
          </p:cNvPr>
          <p:cNvGrpSpPr/>
          <p:nvPr/>
        </p:nvGrpSpPr>
        <p:grpSpPr>
          <a:xfrm>
            <a:off x="1038026" y="3121421"/>
            <a:ext cx="4606008" cy="2418063"/>
            <a:chOff x="1038026" y="3121421"/>
            <a:chExt cx="4606008" cy="2418063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E29A05C-006D-AF4B-4737-C32928B9D2E8}"/>
                </a:ext>
              </a:extLst>
            </p:cNvPr>
            <p:cNvSpPr/>
            <p:nvPr/>
          </p:nvSpPr>
          <p:spPr>
            <a:xfrm>
              <a:off x="1038026" y="3340389"/>
              <a:ext cx="4606008" cy="2199095"/>
            </a:xfrm>
            <a:prstGeom prst="roundRect">
              <a:avLst>
                <a:gd name="adj" fmla="val 2842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F993346-712A-7453-38DA-25E5319C0BFB}"/>
                </a:ext>
              </a:extLst>
            </p:cNvPr>
            <p:cNvSpPr txBox="1"/>
            <p:nvPr/>
          </p:nvSpPr>
          <p:spPr>
            <a:xfrm>
              <a:off x="4223779" y="3121421"/>
              <a:ext cx="139781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/>
                <a:t>scRGB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to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sRGB </a:t>
              </a:r>
              <a:r>
                <a:rPr lang="ko-KR" altLang="en-US" sz="1200" dirty="0"/>
                <a:t>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07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321CA-BBAA-22E5-8FA5-D1B68DDFD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11D37-BD2F-12A9-E9F2-FAA71CA1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Kernel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1D0EC0-6F47-BD6D-CAF2-9DDA3C3243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49" name="내용 개체 틀 48">
            <a:extLst>
              <a:ext uri="{FF2B5EF4-FFF2-40B4-BE49-F238E27FC236}">
                <a16:creationId xmlns:a16="http://schemas.microsoft.com/office/drawing/2014/main" id="{F5A17010-32A7-A3A6-6A3E-CB8F533099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IntExtent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IntExtent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Posterize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50" name="내용 개체 틀 49">
            <a:extLst>
              <a:ext uri="{FF2B5EF4-FFF2-40B4-BE49-F238E27FC236}">
                <a16:creationId xmlns:a16="http://schemas.microsoft.com/office/drawing/2014/main" id="{9A0F9BF7-A4C6-9FDC-1D0F-C66E6A3092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t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Lerp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contourColor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lineOpacity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ToSRgba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29C736-49C0-7699-77E6-16CCE6BBD660}"/>
              </a:ext>
            </a:extLst>
          </p:cNvPr>
          <p:cNvSpPr/>
          <p:nvPr/>
        </p:nvSpPr>
        <p:spPr>
          <a:xfrm>
            <a:off x="5372189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447EDE-4F17-9A9D-0468-7C1202F10AD2}"/>
              </a:ext>
            </a:extLst>
          </p:cNvPr>
          <p:cNvSpPr/>
          <p:nvPr/>
        </p:nvSpPr>
        <p:spPr>
          <a:xfrm>
            <a:off x="10941553" y="1611984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83A188-BD6B-9B7C-995F-99348E19CA40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1800A02-D607-FC2E-DA12-2C29E3460384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EEAB56B-E962-65CD-089C-7AC8252D8C5D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5606269-FC5E-3504-3D53-60B6D0EC5CB5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7DEC4D0-472D-BBC5-0803-2F9515692404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94AF0F9-9E19-6BA0-F05C-0057CAFAB99E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21A9D45-B33D-B662-DB74-C052E72F1813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9256F39-A0D1-1975-0FE4-18DA230F6110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4D5E4C8E-8B8F-AB37-BFA7-3E4D2D22DAFE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2ED996D-DDA2-E7C4-24F2-784C2D898665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5ECCF37-77DC-9CFE-C734-FCA1F2CBCC34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EAEFC44-C260-3C32-A113-C03BC7CD4484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E8285B0-964D-6ED0-6C05-FB61B5853911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2A2D6C3-B76D-0934-3F06-5FC565359E1C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591BE1D-E179-A879-D93D-163030997052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0F8CBA0-B76F-5D6A-E5DA-38B066079E36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8432838-C535-D30D-3622-FA99D517F648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4B8A428-A4B2-1644-31BB-CB84AF103BDB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2ED058F-CC83-9E4C-5D15-CE58548FC402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88A82A9-9FB0-4F18-67F4-842646BB25C8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D3E220B-A2BC-0239-92E3-559130D9CB5A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6224021-4F99-E079-0C7D-7E1F6BD7CA72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A8D1E7B-5F9A-F818-6189-2B082E341DFD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66881A5-71A5-5F9B-6C5A-FD24777BBAA0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E921FB3-C1E3-2D60-E887-1C7BB9C313DC}"/>
              </a:ext>
            </a:extLst>
          </p:cNvPr>
          <p:cNvGrpSpPr/>
          <p:nvPr/>
        </p:nvGrpSpPr>
        <p:grpSpPr>
          <a:xfrm>
            <a:off x="1283185" y="4931378"/>
            <a:ext cx="1862515" cy="357050"/>
            <a:chOff x="1283185" y="4931378"/>
            <a:chExt cx="1862515" cy="357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888193D-0029-8B36-BCD4-FFAFADBD4302}"/>
                    </a:ext>
                  </a:extLst>
                </p:cNvPr>
                <p:cNvSpPr txBox="1"/>
                <p:nvPr/>
              </p:nvSpPr>
              <p:spPr>
                <a:xfrm>
                  <a:off x="2872677" y="4937644"/>
                  <a:ext cx="273023" cy="344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888193D-0029-8B36-BCD4-FFAFADBD4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2677" y="4937644"/>
                  <a:ext cx="273023" cy="344518"/>
                </a:xfrm>
                <a:prstGeom prst="rect">
                  <a:avLst/>
                </a:prstGeom>
                <a:blipFill>
                  <a:blip r:embed="rId3"/>
                  <a:stretch>
                    <a:fillRect l="-6667" t="-3571" r="-11111" b="-160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555D27A-AE4C-F2B0-A116-4ADC7940AAE0}"/>
                </a:ext>
              </a:extLst>
            </p:cNvPr>
            <p:cNvSpPr/>
            <p:nvPr/>
          </p:nvSpPr>
          <p:spPr>
            <a:xfrm>
              <a:off x="1283185" y="4931378"/>
              <a:ext cx="1261979" cy="357050"/>
            </a:xfrm>
            <a:prstGeom prst="roundRect">
              <a:avLst>
                <a:gd name="adj" fmla="val 9005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F88CE77-6113-90A5-DBC0-FCCF67FF6CF6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>
              <a:off x="2545164" y="5109903"/>
              <a:ext cx="327513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5F5D149-7C8D-77DE-8E44-BFF7F12CC8E6}"/>
              </a:ext>
            </a:extLst>
          </p:cNvPr>
          <p:cNvGrpSpPr/>
          <p:nvPr/>
        </p:nvGrpSpPr>
        <p:grpSpPr>
          <a:xfrm>
            <a:off x="1283185" y="3729845"/>
            <a:ext cx="4003666" cy="1329684"/>
            <a:chOff x="1283185" y="3729845"/>
            <a:chExt cx="4003666" cy="1329684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03E1C29-CA23-36FF-C127-8C6DEF5CD8F8}"/>
                </a:ext>
              </a:extLst>
            </p:cNvPr>
            <p:cNvSpPr/>
            <p:nvPr/>
          </p:nvSpPr>
          <p:spPr>
            <a:xfrm>
              <a:off x="1283185" y="3729845"/>
              <a:ext cx="3994073" cy="1113576"/>
            </a:xfrm>
            <a:prstGeom prst="roundRect">
              <a:avLst>
                <a:gd name="adj" fmla="val 5139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FB303C-8DE8-F637-7F74-7C2D773BD685}"/>
                </a:ext>
              </a:extLst>
            </p:cNvPr>
            <p:cNvSpPr txBox="1"/>
            <p:nvPr/>
          </p:nvSpPr>
          <p:spPr>
            <a:xfrm>
              <a:off x="4565500" y="4874863"/>
              <a:ext cx="72135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/>
                <a:t>Sobel</a:t>
              </a:r>
              <a:r>
                <a:rPr lang="ko-KR" altLang="en-US" sz="1200" dirty="0"/>
                <a:t> 필터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C334D64-0649-06C1-3283-5E0E2E7C4CE9}"/>
              </a:ext>
            </a:extLst>
          </p:cNvPr>
          <p:cNvGrpSpPr/>
          <p:nvPr/>
        </p:nvGrpSpPr>
        <p:grpSpPr>
          <a:xfrm>
            <a:off x="1283185" y="5398011"/>
            <a:ext cx="3917006" cy="375809"/>
            <a:chOff x="1283185" y="5398011"/>
            <a:chExt cx="3917006" cy="375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4A85777-EBB5-27B1-04F6-E6DAF18F427D}"/>
                    </a:ext>
                  </a:extLst>
                </p:cNvPr>
                <p:cNvSpPr txBox="1"/>
                <p:nvPr/>
              </p:nvSpPr>
              <p:spPr>
                <a:xfrm>
                  <a:off x="4080397" y="5398011"/>
                  <a:ext cx="1119794" cy="375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4A85777-EBB5-27B1-04F6-E6DAF18F4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397" y="5398011"/>
                  <a:ext cx="1119794" cy="375809"/>
                </a:xfrm>
                <a:prstGeom prst="rect">
                  <a:avLst/>
                </a:prstGeom>
                <a:blipFill>
                  <a:blip r:embed="rId4"/>
                  <a:stretch>
                    <a:fillRect l="-27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AE896EE-2494-72B8-3BAA-1E6EBADB6B4A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1283185" y="5585916"/>
              <a:ext cx="2797212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9B84B7A-9FD6-5CA5-F1BB-A6A143FDA516}"/>
              </a:ext>
            </a:extLst>
          </p:cNvPr>
          <p:cNvGrpSpPr/>
          <p:nvPr/>
        </p:nvGrpSpPr>
        <p:grpSpPr>
          <a:xfrm>
            <a:off x="4700535" y="2253841"/>
            <a:ext cx="999312" cy="700976"/>
            <a:chOff x="4700535" y="2253841"/>
            <a:chExt cx="999312" cy="7009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6BFFA7C-291C-BC0E-981F-FC015A6FA426}"/>
                    </a:ext>
                  </a:extLst>
                </p:cNvPr>
                <p:cNvSpPr txBox="1"/>
                <p:nvPr/>
              </p:nvSpPr>
              <p:spPr>
                <a:xfrm>
                  <a:off x="4700535" y="2539703"/>
                  <a:ext cx="999312" cy="41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f>
                          <m:fPr>
                            <m:ctrlPr>
                              <a:rPr lang="pt-BR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⌊"/>
                                <m:endChr m:val="⌋"/>
                                <m:ctrlPr>
                                  <a:rPr lang="pt-BR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6BFFA7C-291C-BC0E-981F-FC015A6FA4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0535" y="2539703"/>
                  <a:ext cx="999312" cy="415114"/>
                </a:xfrm>
                <a:prstGeom prst="rect">
                  <a:avLst/>
                </a:prstGeom>
                <a:blipFill>
                  <a:blip r:embed="rId5"/>
                  <a:stretch>
                    <a:fillRect l="-3659" b="-132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3625F37-BB18-B590-FF5D-42C3F9BB8F5B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5200191" y="2253841"/>
              <a:ext cx="0" cy="28586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025B5A0-D46C-83D8-CBDF-8101D6172F94}"/>
              </a:ext>
            </a:extLst>
          </p:cNvPr>
          <p:cNvCxnSpPr>
            <a:cxnSpLocks/>
          </p:cNvCxnSpPr>
          <p:nvPr/>
        </p:nvCxnSpPr>
        <p:spPr>
          <a:xfrm>
            <a:off x="1515624" y="2248079"/>
            <a:ext cx="3771227" cy="0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2D349D6-C278-05F9-5127-C2823A5D4E7C}"/>
              </a:ext>
            </a:extLst>
          </p:cNvPr>
          <p:cNvSpPr txBox="1"/>
          <p:nvPr/>
        </p:nvSpPr>
        <p:spPr>
          <a:xfrm>
            <a:off x="6857137" y="4834764"/>
            <a:ext cx="40459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/>
              <a:t>보간 값의 색상 변환</a:t>
            </a:r>
            <a:r>
              <a:rPr lang="en-US" altLang="ko-KR" sz="1200" dirty="0"/>
              <a:t>, </a:t>
            </a:r>
            <a:r>
              <a:rPr lang="ko-KR" altLang="en-US" sz="1200" dirty="0"/>
              <a:t>등고선 </a:t>
            </a:r>
            <a:r>
              <a:rPr lang="en-US" altLang="ko-KR" sz="1200" dirty="0"/>
              <a:t>Opacity</a:t>
            </a:r>
            <a:r>
              <a:rPr lang="ko-KR" altLang="en-US" sz="1200" dirty="0"/>
              <a:t>에 따른 최종 픽셀 값 계산</a:t>
            </a:r>
          </a:p>
        </p:txBody>
      </p:sp>
    </p:spTree>
    <p:extLst>
      <p:ext uri="{BB962C8B-B14F-4D97-AF65-F5344CB8AC3E}">
        <p14:creationId xmlns:p14="http://schemas.microsoft.com/office/powerpoint/2010/main" val="226634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A422-DDCD-97C3-09C2-810FC878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BAF8E-5BF4-6F6D-B393-F291BC68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생성 </a:t>
            </a:r>
            <a:r>
              <a:rPr lang="en-US" altLang="ko-KR" dirty="0"/>
              <a:t>Kernel </a:t>
            </a:r>
            <a:r>
              <a:rPr lang="ko-KR" altLang="en-US" dirty="0"/>
              <a:t>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F72F74-4CFF-7133-48EF-9FC587E04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ImageSource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CreateBitmap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[,]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GradientStopCollection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GetLength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WriteableBitmap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PixelFormats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Bgra32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AllAccelerators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EnableAlgorithms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AcceleratorType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AcceleratorType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??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CreateAccelerator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Allocate2DDenseX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Allocate2DDenseX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Allocate1D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Allocate1D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gradientStops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LoadAutoGroupedStreamKernel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CopyFromCPU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CopyFromCPU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ScB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CopyFromCPU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Index2D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SpatialHeatMapKernel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Vector4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WritePixels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Int32Rect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heatMapBuffer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GetAsArray2D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BitsPerPixel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F60792-F6FB-8C85-620B-62B7FA127B92}"/>
              </a:ext>
            </a:extLst>
          </p:cNvPr>
          <p:cNvGrpSpPr/>
          <p:nvPr/>
        </p:nvGrpSpPr>
        <p:grpSpPr>
          <a:xfrm>
            <a:off x="9750581" y="450337"/>
            <a:ext cx="1832812" cy="608684"/>
            <a:chOff x="9750581" y="450337"/>
            <a:chExt cx="1832812" cy="60868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D0E7618-625F-151C-F312-AB0190CA7580}"/>
                </a:ext>
              </a:extLst>
            </p:cNvPr>
            <p:cNvSpPr/>
            <p:nvPr/>
          </p:nvSpPr>
          <p:spPr>
            <a:xfrm>
              <a:off x="10420241" y="604965"/>
              <a:ext cx="123030" cy="299871"/>
            </a:xfrm>
            <a:custGeom>
              <a:avLst/>
              <a:gdLst>
                <a:gd name="connsiteX0" fmla="*/ 123031 w 123030"/>
                <a:gd name="connsiteY0" fmla="*/ 27336 h 299871"/>
                <a:gd name="connsiteX1" fmla="*/ 120874 w 123030"/>
                <a:gd name="connsiteY1" fmla="*/ 34476 h 299871"/>
                <a:gd name="connsiteX2" fmla="*/ 113943 w 123030"/>
                <a:gd name="connsiteY2" fmla="*/ 36385 h 299871"/>
                <a:gd name="connsiteX3" fmla="*/ 89258 w 123030"/>
                <a:gd name="connsiteY3" fmla="*/ 36385 h 299871"/>
                <a:gd name="connsiteX4" fmla="*/ 89258 w 123030"/>
                <a:gd name="connsiteY4" fmla="*/ 263482 h 299871"/>
                <a:gd name="connsiteX5" fmla="*/ 112645 w 123030"/>
                <a:gd name="connsiteY5" fmla="*/ 263482 h 299871"/>
                <a:gd name="connsiteX6" fmla="*/ 119575 w 123030"/>
                <a:gd name="connsiteY6" fmla="*/ 266079 h 299871"/>
                <a:gd name="connsiteX7" fmla="*/ 121733 w 123030"/>
                <a:gd name="connsiteY7" fmla="*/ 272570 h 299871"/>
                <a:gd name="connsiteX8" fmla="*/ 121733 w 123030"/>
                <a:gd name="connsiteY8" fmla="*/ 291204 h 299871"/>
                <a:gd name="connsiteX9" fmla="*/ 113943 w 123030"/>
                <a:gd name="connsiteY9" fmla="*/ 299871 h 299871"/>
                <a:gd name="connsiteX10" fmla="*/ 10848 w 123030"/>
                <a:gd name="connsiteY10" fmla="*/ 299871 h 299871"/>
                <a:gd name="connsiteX11" fmla="*/ 2199 w 123030"/>
                <a:gd name="connsiteY11" fmla="*/ 291624 h 299871"/>
                <a:gd name="connsiteX12" fmla="*/ 2199 w 123030"/>
                <a:gd name="connsiteY12" fmla="*/ 272093 h 299871"/>
                <a:gd name="connsiteX13" fmla="*/ 10848 w 123030"/>
                <a:gd name="connsiteY13" fmla="*/ 263444 h 299871"/>
                <a:gd name="connsiteX14" fmla="*/ 33758 w 123030"/>
                <a:gd name="connsiteY14" fmla="*/ 263444 h 299871"/>
                <a:gd name="connsiteX15" fmla="*/ 33758 w 123030"/>
                <a:gd name="connsiteY15" fmla="*/ 36443 h 299871"/>
                <a:gd name="connsiteX16" fmla="*/ 8671 w 123030"/>
                <a:gd name="connsiteY16" fmla="*/ 36443 h 299871"/>
                <a:gd name="connsiteX17" fmla="*/ 3 w 123030"/>
                <a:gd name="connsiteY17" fmla="*/ 27775 h 299871"/>
                <a:gd name="connsiteX18" fmla="*/ 3 w 123030"/>
                <a:gd name="connsiteY18" fmla="*/ 8683 h 299871"/>
                <a:gd name="connsiteX19" fmla="*/ 1913 w 123030"/>
                <a:gd name="connsiteY19" fmla="*/ 2631 h 299871"/>
                <a:gd name="connsiteX20" fmla="*/ 7755 w 123030"/>
                <a:gd name="connsiteY20" fmla="*/ 35 h 299871"/>
                <a:gd name="connsiteX21" fmla="*/ 113886 w 123030"/>
                <a:gd name="connsiteY21" fmla="*/ 35 h 299871"/>
                <a:gd name="connsiteX22" fmla="*/ 120816 w 123030"/>
                <a:gd name="connsiteY22" fmla="*/ 2402 h 299871"/>
                <a:gd name="connsiteX23" fmla="*/ 122974 w 123030"/>
                <a:gd name="connsiteY23" fmla="*/ 8263 h 299871"/>
                <a:gd name="connsiteX24" fmla="*/ 123031 w 123030"/>
                <a:gd name="connsiteY24" fmla="*/ 27336 h 29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030" h="299871">
                  <a:moveTo>
                    <a:pt x="123031" y="27336"/>
                  </a:moveTo>
                  <a:cubicBezTo>
                    <a:pt x="123031" y="30811"/>
                    <a:pt x="122306" y="33178"/>
                    <a:pt x="120874" y="34476"/>
                  </a:cubicBezTo>
                  <a:cubicBezTo>
                    <a:pt x="118871" y="35931"/>
                    <a:pt x="116408" y="36610"/>
                    <a:pt x="113943" y="36385"/>
                  </a:cubicBezTo>
                  <a:lnTo>
                    <a:pt x="89258" y="36385"/>
                  </a:lnTo>
                  <a:lnTo>
                    <a:pt x="89258" y="263482"/>
                  </a:lnTo>
                  <a:lnTo>
                    <a:pt x="112645" y="263482"/>
                  </a:lnTo>
                  <a:cubicBezTo>
                    <a:pt x="115230" y="263249"/>
                    <a:pt x="117780" y="264205"/>
                    <a:pt x="119575" y="266079"/>
                  </a:cubicBezTo>
                  <a:cubicBezTo>
                    <a:pt x="121045" y="267916"/>
                    <a:pt x="121810" y="270218"/>
                    <a:pt x="121733" y="272570"/>
                  </a:cubicBezTo>
                  <a:lnTo>
                    <a:pt x="121733" y="291204"/>
                  </a:lnTo>
                  <a:cubicBezTo>
                    <a:pt x="121733" y="296931"/>
                    <a:pt x="119136" y="299871"/>
                    <a:pt x="113943" y="299871"/>
                  </a:cubicBezTo>
                  <a:lnTo>
                    <a:pt x="10848" y="299871"/>
                  </a:lnTo>
                  <a:cubicBezTo>
                    <a:pt x="5120" y="299871"/>
                    <a:pt x="2199" y="297122"/>
                    <a:pt x="2199" y="291624"/>
                  </a:cubicBezTo>
                  <a:lnTo>
                    <a:pt x="2199" y="272093"/>
                  </a:lnTo>
                  <a:cubicBezTo>
                    <a:pt x="2199" y="266365"/>
                    <a:pt x="5063" y="263444"/>
                    <a:pt x="10848" y="263444"/>
                  </a:cubicBezTo>
                  <a:lnTo>
                    <a:pt x="33758" y="263444"/>
                  </a:lnTo>
                  <a:lnTo>
                    <a:pt x="33758" y="36443"/>
                  </a:lnTo>
                  <a:lnTo>
                    <a:pt x="8671" y="36443"/>
                  </a:lnTo>
                  <a:cubicBezTo>
                    <a:pt x="2944" y="36443"/>
                    <a:pt x="3" y="33541"/>
                    <a:pt x="3" y="27775"/>
                  </a:cubicBezTo>
                  <a:lnTo>
                    <a:pt x="3" y="8683"/>
                  </a:lnTo>
                  <a:cubicBezTo>
                    <a:pt x="-54" y="6509"/>
                    <a:pt x="618" y="4379"/>
                    <a:pt x="1913" y="2631"/>
                  </a:cubicBezTo>
                  <a:cubicBezTo>
                    <a:pt x="3306" y="847"/>
                    <a:pt x="5496" y="-127"/>
                    <a:pt x="7755" y="35"/>
                  </a:cubicBezTo>
                  <a:lnTo>
                    <a:pt x="113886" y="35"/>
                  </a:lnTo>
                  <a:cubicBezTo>
                    <a:pt x="116427" y="-188"/>
                    <a:pt x="118943" y="672"/>
                    <a:pt x="120816" y="2402"/>
                  </a:cubicBezTo>
                  <a:cubicBezTo>
                    <a:pt x="122255" y="4010"/>
                    <a:pt x="123027" y="6106"/>
                    <a:pt x="122974" y="8263"/>
                  </a:cubicBezTo>
                  <a:lnTo>
                    <a:pt x="123031" y="27336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AC65065-63DB-202D-E37D-C0CF1DED1817}"/>
                </a:ext>
              </a:extLst>
            </p:cNvPr>
            <p:cNvSpPr/>
            <p:nvPr/>
          </p:nvSpPr>
          <p:spPr>
            <a:xfrm>
              <a:off x="10600891" y="604999"/>
              <a:ext cx="175911" cy="299818"/>
            </a:xfrm>
            <a:custGeom>
              <a:avLst/>
              <a:gdLst>
                <a:gd name="connsiteX0" fmla="*/ 175874 w 175911"/>
                <a:gd name="connsiteY0" fmla="*/ 289394 h 299818"/>
                <a:gd name="connsiteX1" fmla="*/ 173067 w 175911"/>
                <a:gd name="connsiteY1" fmla="*/ 297622 h 299818"/>
                <a:gd name="connsiteX2" fmla="*/ 165430 w 175911"/>
                <a:gd name="connsiteY2" fmla="*/ 299799 h 299818"/>
                <a:gd name="connsiteX3" fmla="*/ 11264 w 175911"/>
                <a:gd name="connsiteY3" fmla="*/ 299799 h 299818"/>
                <a:gd name="connsiteX4" fmla="*/ 2616 w 175911"/>
                <a:gd name="connsiteY4" fmla="*/ 297412 h 299818"/>
                <a:gd name="connsiteX5" fmla="*/ 0 w 175911"/>
                <a:gd name="connsiteY5" fmla="*/ 287656 h 299818"/>
                <a:gd name="connsiteX6" fmla="*/ 0 w 175911"/>
                <a:gd name="connsiteY6" fmla="*/ 10825 h 299818"/>
                <a:gd name="connsiteX7" fmla="*/ 10405 w 175911"/>
                <a:gd name="connsiteY7" fmla="*/ 0 h 299818"/>
                <a:gd name="connsiteX8" fmla="*/ 45095 w 175911"/>
                <a:gd name="connsiteY8" fmla="*/ 0 h 299818"/>
                <a:gd name="connsiteX9" fmla="*/ 55920 w 175911"/>
                <a:gd name="connsiteY9" fmla="*/ 11264 h 299818"/>
                <a:gd name="connsiteX10" fmla="*/ 55920 w 175911"/>
                <a:gd name="connsiteY10" fmla="*/ 253444 h 299818"/>
                <a:gd name="connsiteX11" fmla="*/ 165526 w 175911"/>
                <a:gd name="connsiteY11" fmla="*/ 253444 h 299818"/>
                <a:gd name="connsiteX12" fmla="*/ 175912 w 175911"/>
                <a:gd name="connsiteY12" fmla="*/ 263410 h 299818"/>
                <a:gd name="connsiteX13" fmla="*/ 175874 w 175911"/>
                <a:gd name="connsiteY13" fmla="*/ 289394 h 29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911" h="299818">
                  <a:moveTo>
                    <a:pt x="175874" y="289394"/>
                  </a:moveTo>
                  <a:cubicBezTo>
                    <a:pt x="175874" y="293441"/>
                    <a:pt x="174957" y="296190"/>
                    <a:pt x="173067" y="297622"/>
                  </a:cubicBezTo>
                  <a:cubicBezTo>
                    <a:pt x="170839" y="299187"/>
                    <a:pt x="168149" y="299954"/>
                    <a:pt x="165430" y="299799"/>
                  </a:cubicBezTo>
                  <a:lnTo>
                    <a:pt x="11264" y="299799"/>
                  </a:lnTo>
                  <a:cubicBezTo>
                    <a:pt x="7217" y="299799"/>
                    <a:pt x="4334" y="298997"/>
                    <a:pt x="2616" y="297412"/>
                  </a:cubicBezTo>
                  <a:cubicBezTo>
                    <a:pt x="897" y="295828"/>
                    <a:pt x="0" y="292582"/>
                    <a:pt x="0" y="287656"/>
                  </a:cubicBezTo>
                  <a:lnTo>
                    <a:pt x="0" y="10825"/>
                  </a:lnTo>
                  <a:cubicBezTo>
                    <a:pt x="0" y="3608"/>
                    <a:pt x="3468" y="0"/>
                    <a:pt x="10405" y="0"/>
                  </a:cubicBezTo>
                  <a:lnTo>
                    <a:pt x="45095" y="0"/>
                  </a:lnTo>
                  <a:cubicBezTo>
                    <a:pt x="52312" y="0"/>
                    <a:pt x="55920" y="3818"/>
                    <a:pt x="55920" y="11264"/>
                  </a:cubicBezTo>
                  <a:lnTo>
                    <a:pt x="55920" y="253444"/>
                  </a:lnTo>
                  <a:lnTo>
                    <a:pt x="165526" y="253444"/>
                  </a:lnTo>
                  <a:cubicBezTo>
                    <a:pt x="172463" y="253444"/>
                    <a:pt x="175925" y="256766"/>
                    <a:pt x="175912" y="263410"/>
                  </a:cubicBezTo>
                  <a:lnTo>
                    <a:pt x="175874" y="289394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BF1D60-41F4-12D1-EB79-8CF29FB69AF0}"/>
                </a:ext>
              </a:extLst>
            </p:cNvPr>
            <p:cNvSpPr/>
            <p:nvPr/>
          </p:nvSpPr>
          <p:spPr>
            <a:xfrm>
              <a:off x="10785344" y="599370"/>
              <a:ext cx="248815" cy="310468"/>
            </a:xfrm>
            <a:custGeom>
              <a:avLst/>
              <a:gdLst>
                <a:gd name="connsiteX0" fmla="*/ 248759 w 248815"/>
                <a:gd name="connsiteY0" fmla="*/ 274232 h 310468"/>
                <a:gd name="connsiteX1" fmla="*/ 246601 w 248815"/>
                <a:gd name="connsiteY1" fmla="*/ 283969 h 310468"/>
                <a:gd name="connsiteX2" fmla="*/ 238354 w 248815"/>
                <a:gd name="connsiteY2" fmla="*/ 290689 h 310468"/>
                <a:gd name="connsiteX3" fmla="*/ 217773 w 248815"/>
                <a:gd name="connsiteY3" fmla="*/ 299147 h 310468"/>
                <a:gd name="connsiteX4" fmla="*/ 193297 w 248815"/>
                <a:gd name="connsiteY4" fmla="*/ 305352 h 310468"/>
                <a:gd name="connsiteX5" fmla="*/ 166874 w 248815"/>
                <a:gd name="connsiteY5" fmla="*/ 309170 h 310468"/>
                <a:gd name="connsiteX6" fmla="*/ 141329 w 248815"/>
                <a:gd name="connsiteY6" fmla="*/ 310468 h 310468"/>
                <a:gd name="connsiteX7" fmla="*/ 81324 w 248815"/>
                <a:gd name="connsiteY7" fmla="*/ 299204 h 310468"/>
                <a:gd name="connsiteX8" fmla="*/ 36916 w 248815"/>
                <a:gd name="connsiteY8" fmla="*/ 267798 h 310468"/>
                <a:gd name="connsiteX9" fmla="*/ 9405 w 248815"/>
                <a:gd name="connsiteY9" fmla="*/ 219438 h 310468"/>
                <a:gd name="connsiteX10" fmla="*/ 12 w 248815"/>
                <a:gd name="connsiteY10" fmla="*/ 156435 h 310468"/>
                <a:gd name="connsiteX11" fmla="*/ 10627 w 248815"/>
                <a:gd name="connsiteY11" fmla="*/ 93833 h 310468"/>
                <a:gd name="connsiteX12" fmla="*/ 40314 w 248815"/>
                <a:gd name="connsiteY12" fmla="*/ 44195 h 310468"/>
                <a:gd name="connsiteX13" fmla="*/ 86440 w 248815"/>
                <a:gd name="connsiteY13" fmla="*/ 11739 h 310468"/>
                <a:gd name="connsiteX14" fmla="*/ 147018 w 248815"/>
                <a:gd name="connsiteY14" fmla="*/ 16 h 310468"/>
                <a:gd name="connsiteX15" fmla="*/ 187321 w 248815"/>
                <a:gd name="connsiteY15" fmla="*/ 3835 h 310468"/>
                <a:gd name="connsiteX16" fmla="*/ 226307 w 248815"/>
                <a:gd name="connsiteY16" fmla="*/ 16397 h 310468"/>
                <a:gd name="connsiteX17" fmla="*/ 232588 w 248815"/>
                <a:gd name="connsiteY17" fmla="*/ 22239 h 310468"/>
                <a:gd name="connsiteX18" fmla="*/ 231080 w 248815"/>
                <a:gd name="connsiteY18" fmla="*/ 29399 h 310468"/>
                <a:gd name="connsiteX19" fmla="*/ 221114 w 248815"/>
                <a:gd name="connsiteY19" fmla="*/ 55383 h 310468"/>
                <a:gd name="connsiteX20" fmla="*/ 214603 w 248815"/>
                <a:gd name="connsiteY20" fmla="*/ 61454 h 310468"/>
                <a:gd name="connsiteX21" fmla="*/ 208551 w 248815"/>
                <a:gd name="connsiteY21" fmla="*/ 59716 h 310468"/>
                <a:gd name="connsiteX22" fmla="*/ 181250 w 248815"/>
                <a:gd name="connsiteY22" fmla="*/ 51049 h 310468"/>
                <a:gd name="connsiteX23" fmla="*/ 149615 w 248815"/>
                <a:gd name="connsiteY23" fmla="*/ 47230 h 310468"/>
                <a:gd name="connsiteX24" fmla="*/ 115842 w 248815"/>
                <a:gd name="connsiteY24" fmla="*/ 53512 h 310468"/>
                <a:gd name="connsiteX25" fmla="*/ 88559 w 248815"/>
                <a:gd name="connsiteY25" fmla="*/ 71916 h 310468"/>
                <a:gd name="connsiteX26" fmla="*/ 67310 w 248815"/>
                <a:gd name="connsiteY26" fmla="*/ 107007 h 310468"/>
                <a:gd name="connsiteX27" fmla="*/ 59960 w 248815"/>
                <a:gd name="connsiteY27" fmla="*/ 154736 h 310468"/>
                <a:gd name="connsiteX28" fmla="*/ 82049 w 248815"/>
                <a:gd name="connsiteY28" fmla="*/ 234674 h 310468"/>
                <a:gd name="connsiteX29" fmla="*/ 143563 w 248815"/>
                <a:gd name="connsiteY29" fmla="*/ 263903 h 310468"/>
                <a:gd name="connsiteX30" fmla="*/ 170425 w 248815"/>
                <a:gd name="connsiteY30" fmla="*/ 261994 h 310468"/>
                <a:gd name="connsiteX31" fmla="*/ 192514 w 248815"/>
                <a:gd name="connsiteY31" fmla="*/ 256572 h 310468"/>
                <a:gd name="connsiteX32" fmla="*/ 192514 w 248815"/>
                <a:gd name="connsiteY32" fmla="*/ 173733 h 310468"/>
                <a:gd name="connsiteX33" fmla="*/ 153949 w 248815"/>
                <a:gd name="connsiteY33" fmla="*/ 173733 h 310468"/>
                <a:gd name="connsiteX34" fmla="*/ 146808 w 248815"/>
                <a:gd name="connsiteY34" fmla="*/ 171823 h 310468"/>
                <a:gd name="connsiteX35" fmla="*/ 144422 w 248815"/>
                <a:gd name="connsiteY35" fmla="*/ 164187 h 310468"/>
                <a:gd name="connsiteX36" fmla="*/ 144422 w 248815"/>
                <a:gd name="connsiteY36" fmla="*/ 137764 h 310468"/>
                <a:gd name="connsiteX37" fmla="*/ 147018 w 248815"/>
                <a:gd name="connsiteY37" fmla="*/ 130833 h 310468"/>
                <a:gd name="connsiteX38" fmla="*/ 154407 w 248815"/>
                <a:gd name="connsiteY38" fmla="*/ 129096 h 310468"/>
                <a:gd name="connsiteX39" fmla="*/ 238411 w 248815"/>
                <a:gd name="connsiteY39" fmla="*/ 129096 h 310468"/>
                <a:gd name="connsiteX40" fmla="*/ 246429 w 248815"/>
                <a:gd name="connsiteY40" fmla="*/ 131005 h 310468"/>
                <a:gd name="connsiteX41" fmla="*/ 248816 w 248815"/>
                <a:gd name="connsiteY41" fmla="*/ 139005 h 310468"/>
                <a:gd name="connsiteX42" fmla="*/ 248759 w 248815"/>
                <a:gd name="connsiteY42" fmla="*/ 274232 h 3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8815" h="310468">
                  <a:moveTo>
                    <a:pt x="248759" y="274232"/>
                  </a:moveTo>
                  <a:cubicBezTo>
                    <a:pt x="248983" y="277617"/>
                    <a:pt x="248235" y="280996"/>
                    <a:pt x="246601" y="283969"/>
                  </a:cubicBezTo>
                  <a:cubicBezTo>
                    <a:pt x="244382" y="286790"/>
                    <a:pt x="241565" y="289085"/>
                    <a:pt x="238354" y="290689"/>
                  </a:cubicBezTo>
                  <a:cubicBezTo>
                    <a:pt x="231750" y="294096"/>
                    <a:pt x="224864" y="296926"/>
                    <a:pt x="217773" y="299147"/>
                  </a:cubicBezTo>
                  <a:cubicBezTo>
                    <a:pt x="209735" y="301667"/>
                    <a:pt x="201564" y="303738"/>
                    <a:pt x="193297" y="305352"/>
                  </a:cubicBezTo>
                  <a:cubicBezTo>
                    <a:pt x="184558" y="307064"/>
                    <a:pt x="175740" y="308339"/>
                    <a:pt x="166874" y="309170"/>
                  </a:cubicBezTo>
                  <a:cubicBezTo>
                    <a:pt x="157964" y="310035"/>
                    <a:pt x="149449" y="310468"/>
                    <a:pt x="141329" y="310468"/>
                  </a:cubicBezTo>
                  <a:cubicBezTo>
                    <a:pt x="118788" y="310468"/>
                    <a:pt x="98786" y="306713"/>
                    <a:pt x="81324" y="299204"/>
                  </a:cubicBezTo>
                  <a:cubicBezTo>
                    <a:pt x="64414" y="292089"/>
                    <a:pt x="49259" y="281371"/>
                    <a:pt x="36916" y="267798"/>
                  </a:cubicBezTo>
                  <a:cubicBezTo>
                    <a:pt x="24450" y="253790"/>
                    <a:pt x="15076" y="237312"/>
                    <a:pt x="9405" y="219438"/>
                  </a:cubicBezTo>
                  <a:cubicBezTo>
                    <a:pt x="2954" y="199068"/>
                    <a:pt x="-217" y="177802"/>
                    <a:pt x="12" y="156435"/>
                  </a:cubicBezTo>
                  <a:cubicBezTo>
                    <a:pt x="-187" y="135104"/>
                    <a:pt x="3407" y="113907"/>
                    <a:pt x="10627" y="93833"/>
                  </a:cubicBezTo>
                  <a:cubicBezTo>
                    <a:pt x="17170" y="75500"/>
                    <a:pt x="27257" y="58633"/>
                    <a:pt x="40314" y="44195"/>
                  </a:cubicBezTo>
                  <a:cubicBezTo>
                    <a:pt x="53206" y="30218"/>
                    <a:pt x="68931" y="19153"/>
                    <a:pt x="86440" y="11739"/>
                  </a:cubicBezTo>
                  <a:cubicBezTo>
                    <a:pt x="105610" y="3702"/>
                    <a:pt x="126234" y="-289"/>
                    <a:pt x="147018" y="16"/>
                  </a:cubicBezTo>
                  <a:cubicBezTo>
                    <a:pt x="160546" y="-42"/>
                    <a:pt x="174046" y="1237"/>
                    <a:pt x="187321" y="3835"/>
                  </a:cubicBezTo>
                  <a:cubicBezTo>
                    <a:pt x="200739" y="6573"/>
                    <a:pt x="213814" y="10786"/>
                    <a:pt x="226307" y="16397"/>
                  </a:cubicBezTo>
                  <a:cubicBezTo>
                    <a:pt x="230354" y="18134"/>
                    <a:pt x="232435" y="20082"/>
                    <a:pt x="232588" y="22239"/>
                  </a:cubicBezTo>
                  <a:cubicBezTo>
                    <a:pt x="232673" y="24713"/>
                    <a:pt x="232155" y="27170"/>
                    <a:pt x="231080" y="29399"/>
                  </a:cubicBezTo>
                  <a:lnTo>
                    <a:pt x="221114" y="55383"/>
                  </a:lnTo>
                  <a:cubicBezTo>
                    <a:pt x="219370" y="59430"/>
                    <a:pt x="217200" y="61454"/>
                    <a:pt x="214603" y="61454"/>
                  </a:cubicBezTo>
                  <a:cubicBezTo>
                    <a:pt x="212505" y="61206"/>
                    <a:pt x="210461" y="60620"/>
                    <a:pt x="208551" y="59716"/>
                  </a:cubicBezTo>
                  <a:cubicBezTo>
                    <a:pt x="199725" y="56027"/>
                    <a:pt x="190589" y="53126"/>
                    <a:pt x="181250" y="51049"/>
                  </a:cubicBezTo>
                  <a:cubicBezTo>
                    <a:pt x="170889" y="48553"/>
                    <a:pt x="160272" y="47271"/>
                    <a:pt x="149615" y="47230"/>
                  </a:cubicBezTo>
                  <a:cubicBezTo>
                    <a:pt x="138062" y="47180"/>
                    <a:pt x="126604" y="49311"/>
                    <a:pt x="115842" y="53512"/>
                  </a:cubicBezTo>
                  <a:cubicBezTo>
                    <a:pt x="105462" y="57484"/>
                    <a:pt x="96130" y="63780"/>
                    <a:pt x="88559" y="71916"/>
                  </a:cubicBezTo>
                  <a:cubicBezTo>
                    <a:pt x="79010" y="81930"/>
                    <a:pt x="71759" y="93905"/>
                    <a:pt x="67310" y="107007"/>
                  </a:cubicBezTo>
                  <a:cubicBezTo>
                    <a:pt x="62161" y="122382"/>
                    <a:pt x="59675" y="138524"/>
                    <a:pt x="59960" y="154736"/>
                  </a:cubicBezTo>
                  <a:cubicBezTo>
                    <a:pt x="59960" y="188529"/>
                    <a:pt x="67323" y="215175"/>
                    <a:pt x="82049" y="234674"/>
                  </a:cubicBezTo>
                  <a:cubicBezTo>
                    <a:pt x="96775" y="254173"/>
                    <a:pt x="117280" y="263916"/>
                    <a:pt x="143563" y="263903"/>
                  </a:cubicBezTo>
                  <a:cubicBezTo>
                    <a:pt x="152551" y="263913"/>
                    <a:pt x="161528" y="263275"/>
                    <a:pt x="170425" y="261994"/>
                  </a:cubicBezTo>
                  <a:cubicBezTo>
                    <a:pt x="177974" y="261053"/>
                    <a:pt x="185388" y="259234"/>
                    <a:pt x="192514" y="256572"/>
                  </a:cubicBezTo>
                  <a:lnTo>
                    <a:pt x="192514" y="173733"/>
                  </a:lnTo>
                  <a:lnTo>
                    <a:pt x="153949" y="173733"/>
                  </a:lnTo>
                  <a:cubicBezTo>
                    <a:pt x="151420" y="173931"/>
                    <a:pt x="148900" y="173257"/>
                    <a:pt x="146808" y="171823"/>
                  </a:cubicBezTo>
                  <a:cubicBezTo>
                    <a:pt x="145224" y="170525"/>
                    <a:pt x="144422" y="168005"/>
                    <a:pt x="144422" y="164187"/>
                  </a:cubicBezTo>
                  <a:lnTo>
                    <a:pt x="144422" y="137764"/>
                  </a:lnTo>
                  <a:cubicBezTo>
                    <a:pt x="144422" y="134308"/>
                    <a:pt x="145300" y="132036"/>
                    <a:pt x="147018" y="130833"/>
                  </a:cubicBezTo>
                  <a:cubicBezTo>
                    <a:pt x="149262" y="129552"/>
                    <a:pt x="151828" y="128949"/>
                    <a:pt x="154407" y="129096"/>
                  </a:cubicBezTo>
                  <a:lnTo>
                    <a:pt x="238411" y="129096"/>
                  </a:lnTo>
                  <a:cubicBezTo>
                    <a:pt x="241221" y="128829"/>
                    <a:pt x="244041" y="129500"/>
                    <a:pt x="246429" y="131005"/>
                  </a:cubicBezTo>
                  <a:cubicBezTo>
                    <a:pt x="248014" y="132303"/>
                    <a:pt x="248816" y="134976"/>
                    <a:pt x="248816" y="139005"/>
                  </a:cubicBezTo>
                  <a:lnTo>
                    <a:pt x="248759" y="274232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7D23C31-6F3D-D661-A430-2FAEE613F392}"/>
                </a:ext>
              </a:extLst>
            </p:cNvPr>
            <p:cNvSpPr/>
            <p:nvPr/>
          </p:nvSpPr>
          <p:spPr>
            <a:xfrm>
              <a:off x="11092562" y="605018"/>
              <a:ext cx="196246" cy="299810"/>
            </a:xfrm>
            <a:custGeom>
              <a:avLst/>
              <a:gdLst>
                <a:gd name="connsiteX0" fmla="*/ 196245 w 196246"/>
                <a:gd name="connsiteY0" fmla="*/ 94428 h 299810"/>
                <a:gd name="connsiteX1" fmla="*/ 187367 w 196246"/>
                <a:gd name="connsiteY1" fmla="*/ 138339 h 299810"/>
                <a:gd name="connsiteX2" fmla="*/ 162891 w 196246"/>
                <a:gd name="connsiteY2" fmla="*/ 169535 h 299810"/>
                <a:gd name="connsiteX3" fmla="*/ 126502 w 196246"/>
                <a:gd name="connsiteY3" fmla="*/ 188169 h 299810"/>
                <a:gd name="connsiteX4" fmla="*/ 81885 w 196246"/>
                <a:gd name="connsiteY4" fmla="*/ 194450 h 299810"/>
                <a:gd name="connsiteX5" fmla="*/ 76692 w 196246"/>
                <a:gd name="connsiteY5" fmla="*/ 194221 h 299810"/>
                <a:gd name="connsiteX6" fmla="*/ 68673 w 196246"/>
                <a:gd name="connsiteY6" fmla="*/ 193801 h 299810"/>
                <a:gd name="connsiteX7" fmla="*/ 60865 w 196246"/>
                <a:gd name="connsiteY7" fmla="*/ 193362 h 299810"/>
                <a:gd name="connsiteX8" fmla="*/ 55901 w 196246"/>
                <a:gd name="connsiteY8" fmla="*/ 193152 h 299810"/>
                <a:gd name="connsiteX9" fmla="*/ 55901 w 196246"/>
                <a:gd name="connsiteY9" fmla="*/ 289317 h 299810"/>
                <a:gd name="connsiteX10" fmla="*/ 53514 w 196246"/>
                <a:gd name="connsiteY10" fmla="*/ 296954 h 299810"/>
                <a:gd name="connsiteX11" fmla="*/ 45076 w 196246"/>
                <a:gd name="connsiteY11" fmla="*/ 299780 h 299810"/>
                <a:gd name="connsiteX12" fmla="*/ 10405 w 196246"/>
                <a:gd name="connsiteY12" fmla="*/ 299780 h 299810"/>
                <a:gd name="connsiteX13" fmla="*/ 2616 w 196246"/>
                <a:gd name="connsiteY13" fmla="*/ 297164 h 299810"/>
                <a:gd name="connsiteX14" fmla="*/ 0 w 196246"/>
                <a:gd name="connsiteY14" fmla="*/ 288076 h 299810"/>
                <a:gd name="connsiteX15" fmla="*/ 0 w 196246"/>
                <a:gd name="connsiteY15" fmla="*/ 11684 h 299810"/>
                <a:gd name="connsiteX16" fmla="*/ 2386 w 196246"/>
                <a:gd name="connsiteY16" fmla="*/ 2596 h 299810"/>
                <a:gd name="connsiteX17" fmla="*/ 10844 w 196246"/>
                <a:gd name="connsiteY17" fmla="*/ 0 h 299810"/>
                <a:gd name="connsiteX18" fmla="*/ 73656 w 196246"/>
                <a:gd name="connsiteY18" fmla="*/ 0 h 299810"/>
                <a:gd name="connsiteX19" fmla="*/ 133433 w 196246"/>
                <a:gd name="connsiteY19" fmla="*/ 7350 h 299810"/>
                <a:gd name="connsiteX20" fmla="*/ 174595 w 196246"/>
                <a:gd name="connsiteY20" fmla="*/ 32914 h 299810"/>
                <a:gd name="connsiteX21" fmla="*/ 190613 w 196246"/>
                <a:gd name="connsiteY21" fmla="*/ 60865 h 299810"/>
                <a:gd name="connsiteX22" fmla="*/ 196245 w 196246"/>
                <a:gd name="connsiteY22" fmla="*/ 94428 h 299810"/>
                <a:gd name="connsiteX23" fmla="*/ 196245 w 196246"/>
                <a:gd name="connsiteY23" fmla="*/ 94428 h 299810"/>
                <a:gd name="connsiteX24" fmla="*/ 139943 w 196246"/>
                <a:gd name="connsiteY24" fmla="*/ 96605 h 299810"/>
                <a:gd name="connsiteX25" fmla="*/ 135609 w 196246"/>
                <a:gd name="connsiteY25" fmla="*/ 71690 h 299810"/>
                <a:gd name="connsiteX26" fmla="*/ 123257 w 196246"/>
                <a:gd name="connsiteY26" fmla="*/ 55233 h 299810"/>
                <a:gd name="connsiteX27" fmla="*/ 103764 w 196246"/>
                <a:gd name="connsiteY27" fmla="*/ 46126 h 299810"/>
                <a:gd name="connsiteX28" fmla="*/ 78448 w 196246"/>
                <a:gd name="connsiteY28" fmla="*/ 43319 h 299810"/>
                <a:gd name="connsiteX29" fmla="*/ 55920 w 196246"/>
                <a:gd name="connsiteY29" fmla="*/ 43319 h 299810"/>
                <a:gd name="connsiteX30" fmla="*/ 55920 w 196246"/>
                <a:gd name="connsiteY30" fmla="*/ 150787 h 299810"/>
                <a:gd name="connsiteX31" fmla="*/ 60884 w 196246"/>
                <a:gd name="connsiteY31" fmla="*/ 150787 h 299810"/>
                <a:gd name="connsiteX32" fmla="*/ 68921 w 196246"/>
                <a:gd name="connsiteY32" fmla="*/ 150997 h 299810"/>
                <a:gd name="connsiteX33" fmla="*/ 76921 w 196246"/>
                <a:gd name="connsiteY33" fmla="*/ 151226 h 299810"/>
                <a:gd name="connsiteX34" fmla="*/ 81465 w 196246"/>
                <a:gd name="connsiteY34" fmla="*/ 151226 h 299810"/>
                <a:gd name="connsiteX35" fmla="*/ 124574 w 196246"/>
                <a:gd name="connsiteY35" fmla="*/ 138015 h 299810"/>
                <a:gd name="connsiteX36" fmla="*/ 139943 w 196246"/>
                <a:gd name="connsiteY36" fmla="*/ 96605 h 29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6246" h="299810">
                  <a:moveTo>
                    <a:pt x="196245" y="94428"/>
                  </a:moveTo>
                  <a:cubicBezTo>
                    <a:pt x="196245" y="111191"/>
                    <a:pt x="193285" y="125828"/>
                    <a:pt x="187367" y="138339"/>
                  </a:cubicBezTo>
                  <a:cubicBezTo>
                    <a:pt x="181762" y="150510"/>
                    <a:pt x="173379" y="161195"/>
                    <a:pt x="162891" y="169535"/>
                  </a:cubicBezTo>
                  <a:cubicBezTo>
                    <a:pt x="152054" y="177999"/>
                    <a:pt x="139704" y="184323"/>
                    <a:pt x="126502" y="188169"/>
                  </a:cubicBezTo>
                  <a:cubicBezTo>
                    <a:pt x="112019" y="192442"/>
                    <a:pt x="96985" y="194559"/>
                    <a:pt x="81885" y="194450"/>
                  </a:cubicBezTo>
                  <a:cubicBezTo>
                    <a:pt x="81026" y="194450"/>
                    <a:pt x="79288" y="194450"/>
                    <a:pt x="76692" y="194221"/>
                  </a:cubicBezTo>
                  <a:lnTo>
                    <a:pt x="68673" y="193801"/>
                  </a:lnTo>
                  <a:lnTo>
                    <a:pt x="60865" y="193362"/>
                  </a:lnTo>
                  <a:cubicBezTo>
                    <a:pt x="58421" y="193228"/>
                    <a:pt x="56760" y="193152"/>
                    <a:pt x="55901" y="193152"/>
                  </a:cubicBezTo>
                  <a:lnTo>
                    <a:pt x="55901" y="289317"/>
                  </a:lnTo>
                  <a:cubicBezTo>
                    <a:pt x="56060" y="292068"/>
                    <a:pt x="55211" y="294783"/>
                    <a:pt x="53514" y="296954"/>
                  </a:cubicBezTo>
                  <a:cubicBezTo>
                    <a:pt x="51911" y="298863"/>
                    <a:pt x="49104" y="299780"/>
                    <a:pt x="45076" y="299780"/>
                  </a:cubicBezTo>
                  <a:lnTo>
                    <a:pt x="10405" y="299780"/>
                  </a:lnTo>
                  <a:cubicBezTo>
                    <a:pt x="7561" y="300000"/>
                    <a:pt x="4750" y="299056"/>
                    <a:pt x="2616" y="297164"/>
                  </a:cubicBezTo>
                  <a:cubicBezTo>
                    <a:pt x="872" y="295446"/>
                    <a:pt x="0" y="292416"/>
                    <a:pt x="0" y="288076"/>
                  </a:cubicBezTo>
                  <a:lnTo>
                    <a:pt x="0" y="11684"/>
                  </a:lnTo>
                  <a:cubicBezTo>
                    <a:pt x="0" y="7350"/>
                    <a:pt x="802" y="4334"/>
                    <a:pt x="2386" y="2596"/>
                  </a:cubicBezTo>
                  <a:cubicBezTo>
                    <a:pt x="3971" y="859"/>
                    <a:pt x="6797" y="0"/>
                    <a:pt x="10844" y="0"/>
                  </a:cubicBezTo>
                  <a:lnTo>
                    <a:pt x="73656" y="0"/>
                  </a:lnTo>
                  <a:cubicBezTo>
                    <a:pt x="96757" y="0"/>
                    <a:pt x="116683" y="2450"/>
                    <a:pt x="133433" y="7350"/>
                  </a:cubicBezTo>
                  <a:cubicBezTo>
                    <a:pt x="149324" y="11740"/>
                    <a:pt x="163615" y="20615"/>
                    <a:pt x="174595" y="32914"/>
                  </a:cubicBezTo>
                  <a:cubicBezTo>
                    <a:pt x="181616" y="41161"/>
                    <a:pt x="187047" y="50638"/>
                    <a:pt x="190613" y="60865"/>
                  </a:cubicBezTo>
                  <a:cubicBezTo>
                    <a:pt x="194411" y="71644"/>
                    <a:pt x="196317" y="82999"/>
                    <a:pt x="196245" y="94428"/>
                  </a:cubicBezTo>
                  <a:lnTo>
                    <a:pt x="196245" y="94428"/>
                  </a:lnTo>
                  <a:close/>
                  <a:moveTo>
                    <a:pt x="139943" y="96605"/>
                  </a:moveTo>
                  <a:cubicBezTo>
                    <a:pt x="140177" y="88093"/>
                    <a:pt x="138704" y="79622"/>
                    <a:pt x="135609" y="71690"/>
                  </a:cubicBezTo>
                  <a:cubicBezTo>
                    <a:pt x="132971" y="65235"/>
                    <a:pt x="128717" y="59568"/>
                    <a:pt x="123257" y="55233"/>
                  </a:cubicBezTo>
                  <a:cubicBezTo>
                    <a:pt x="117482" y="50842"/>
                    <a:pt x="110836" y="47737"/>
                    <a:pt x="103764" y="46126"/>
                  </a:cubicBezTo>
                  <a:cubicBezTo>
                    <a:pt x="95468" y="44184"/>
                    <a:pt x="86969" y="43242"/>
                    <a:pt x="78448" y="43319"/>
                  </a:cubicBezTo>
                  <a:lnTo>
                    <a:pt x="55920" y="43319"/>
                  </a:lnTo>
                  <a:lnTo>
                    <a:pt x="55920" y="150787"/>
                  </a:lnTo>
                  <a:lnTo>
                    <a:pt x="60884" y="150787"/>
                  </a:lnTo>
                  <a:cubicBezTo>
                    <a:pt x="63347" y="150787"/>
                    <a:pt x="66019" y="150787"/>
                    <a:pt x="68921" y="150997"/>
                  </a:cubicBezTo>
                  <a:cubicBezTo>
                    <a:pt x="71823" y="151207"/>
                    <a:pt x="74477" y="151226"/>
                    <a:pt x="76921" y="151226"/>
                  </a:cubicBezTo>
                  <a:lnTo>
                    <a:pt x="81465" y="151226"/>
                  </a:lnTo>
                  <a:cubicBezTo>
                    <a:pt x="99958" y="151226"/>
                    <a:pt x="114328" y="146822"/>
                    <a:pt x="124574" y="138015"/>
                  </a:cubicBezTo>
                  <a:cubicBezTo>
                    <a:pt x="134820" y="129207"/>
                    <a:pt x="139943" y="115404"/>
                    <a:pt x="139943" y="96605"/>
                  </a:cubicBez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CE33F10-5E97-4F7F-B843-718404E0187F}"/>
                </a:ext>
              </a:extLst>
            </p:cNvPr>
            <p:cNvSpPr/>
            <p:nvPr/>
          </p:nvSpPr>
          <p:spPr>
            <a:xfrm>
              <a:off x="11332103" y="604999"/>
              <a:ext cx="251290" cy="304991"/>
            </a:xfrm>
            <a:custGeom>
              <a:avLst/>
              <a:gdLst>
                <a:gd name="connsiteX0" fmla="*/ 251291 w 251290"/>
                <a:gd name="connsiteY0" fmla="*/ 166805 h 304991"/>
                <a:gd name="connsiteX1" fmla="*/ 219885 w 251290"/>
                <a:gd name="connsiteY1" fmla="*/ 269462 h 304991"/>
                <a:gd name="connsiteX2" fmla="*/ 124788 w 251290"/>
                <a:gd name="connsiteY2" fmla="*/ 304992 h 304991"/>
                <a:gd name="connsiteX3" fmla="*/ 66730 w 251290"/>
                <a:gd name="connsiteY3" fmla="*/ 295675 h 304991"/>
                <a:gd name="connsiteX4" fmla="*/ 28184 w 251290"/>
                <a:gd name="connsiteY4" fmla="*/ 268603 h 304991"/>
                <a:gd name="connsiteX5" fmla="*/ 6744 w 251290"/>
                <a:gd name="connsiteY5" fmla="*/ 225054 h 304991"/>
                <a:gd name="connsiteX6" fmla="*/ 23 w 251290"/>
                <a:gd name="connsiteY6" fmla="*/ 165870 h 304991"/>
                <a:gd name="connsiteX7" fmla="*/ 23 w 251290"/>
                <a:gd name="connsiteY7" fmla="*/ 10405 h 304991"/>
                <a:gd name="connsiteX8" fmla="*/ 11288 w 251290"/>
                <a:gd name="connsiteY8" fmla="*/ 19 h 304991"/>
                <a:gd name="connsiteX9" fmla="*/ 45519 w 251290"/>
                <a:gd name="connsiteY9" fmla="*/ 19 h 304991"/>
                <a:gd name="connsiteX10" fmla="*/ 55924 w 251290"/>
                <a:gd name="connsiteY10" fmla="*/ 10405 h 304991"/>
                <a:gd name="connsiteX11" fmla="*/ 55924 w 251290"/>
                <a:gd name="connsiteY11" fmla="*/ 161230 h 304991"/>
                <a:gd name="connsiteX12" fmla="*/ 59380 w 251290"/>
                <a:gd name="connsiteY12" fmla="*/ 203232 h 304991"/>
                <a:gd name="connsiteX13" fmla="*/ 71064 w 251290"/>
                <a:gd name="connsiteY13" fmla="*/ 233550 h 304991"/>
                <a:gd name="connsiteX14" fmla="*/ 92943 w 251290"/>
                <a:gd name="connsiteY14" fmla="*/ 251745 h 304991"/>
                <a:gd name="connsiteX15" fmla="*/ 126965 w 251290"/>
                <a:gd name="connsiteY15" fmla="*/ 257816 h 304991"/>
                <a:gd name="connsiteX16" fmla="*/ 159669 w 251290"/>
                <a:gd name="connsiteY16" fmla="*/ 251535 h 304991"/>
                <a:gd name="connsiteX17" fmla="*/ 180899 w 251290"/>
                <a:gd name="connsiteY17" fmla="*/ 232901 h 304991"/>
                <a:gd name="connsiteX18" fmla="*/ 192354 w 251290"/>
                <a:gd name="connsiteY18" fmla="*/ 202564 h 304991"/>
                <a:gd name="connsiteX19" fmla="*/ 195810 w 251290"/>
                <a:gd name="connsiteY19" fmla="*/ 161211 h 304991"/>
                <a:gd name="connsiteX20" fmla="*/ 195810 w 251290"/>
                <a:gd name="connsiteY20" fmla="*/ 10386 h 304991"/>
                <a:gd name="connsiteX21" fmla="*/ 206654 w 251290"/>
                <a:gd name="connsiteY21" fmla="*/ 0 h 304991"/>
                <a:gd name="connsiteX22" fmla="*/ 240866 w 251290"/>
                <a:gd name="connsiteY22" fmla="*/ 0 h 304991"/>
                <a:gd name="connsiteX23" fmla="*/ 251272 w 251290"/>
                <a:gd name="connsiteY23" fmla="*/ 10386 h 304991"/>
                <a:gd name="connsiteX24" fmla="*/ 251291 w 251290"/>
                <a:gd name="connsiteY24" fmla="*/ 166805 h 30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290" h="304991">
                  <a:moveTo>
                    <a:pt x="251291" y="166805"/>
                  </a:moveTo>
                  <a:cubicBezTo>
                    <a:pt x="251291" y="211569"/>
                    <a:pt x="240822" y="245788"/>
                    <a:pt x="219885" y="269462"/>
                  </a:cubicBezTo>
                  <a:cubicBezTo>
                    <a:pt x="198947" y="293136"/>
                    <a:pt x="167249" y="304979"/>
                    <a:pt x="124788" y="304992"/>
                  </a:cubicBezTo>
                  <a:cubicBezTo>
                    <a:pt x="101980" y="304992"/>
                    <a:pt x="82627" y="301886"/>
                    <a:pt x="66730" y="295675"/>
                  </a:cubicBezTo>
                  <a:cubicBezTo>
                    <a:pt x="51766" y="290117"/>
                    <a:pt x="38489" y="280793"/>
                    <a:pt x="28184" y="268603"/>
                  </a:cubicBezTo>
                  <a:cubicBezTo>
                    <a:pt x="17899" y="255854"/>
                    <a:pt x="10576" y="240980"/>
                    <a:pt x="6744" y="225054"/>
                  </a:cubicBezTo>
                  <a:cubicBezTo>
                    <a:pt x="2001" y="205691"/>
                    <a:pt x="-258" y="185803"/>
                    <a:pt x="23" y="165870"/>
                  </a:cubicBezTo>
                  <a:lnTo>
                    <a:pt x="23" y="10405"/>
                  </a:lnTo>
                  <a:cubicBezTo>
                    <a:pt x="23" y="3481"/>
                    <a:pt x="3778" y="19"/>
                    <a:pt x="11288" y="19"/>
                  </a:cubicBezTo>
                  <a:lnTo>
                    <a:pt x="45519" y="19"/>
                  </a:lnTo>
                  <a:cubicBezTo>
                    <a:pt x="52443" y="19"/>
                    <a:pt x="55912" y="3481"/>
                    <a:pt x="55924" y="10405"/>
                  </a:cubicBezTo>
                  <a:lnTo>
                    <a:pt x="55924" y="161230"/>
                  </a:lnTo>
                  <a:cubicBezTo>
                    <a:pt x="55769" y="175308"/>
                    <a:pt x="56926" y="189369"/>
                    <a:pt x="59380" y="203232"/>
                  </a:cubicBezTo>
                  <a:cubicBezTo>
                    <a:pt x="61167" y="214029"/>
                    <a:pt x="65144" y="224346"/>
                    <a:pt x="71064" y="233550"/>
                  </a:cubicBezTo>
                  <a:cubicBezTo>
                    <a:pt x="76480" y="241570"/>
                    <a:pt x="84070" y="247881"/>
                    <a:pt x="92943" y="251745"/>
                  </a:cubicBezTo>
                  <a:cubicBezTo>
                    <a:pt x="102044" y="255792"/>
                    <a:pt x="113384" y="257816"/>
                    <a:pt x="126965" y="257816"/>
                  </a:cubicBezTo>
                  <a:cubicBezTo>
                    <a:pt x="139947" y="257816"/>
                    <a:pt x="150849" y="255722"/>
                    <a:pt x="159669" y="251535"/>
                  </a:cubicBezTo>
                  <a:cubicBezTo>
                    <a:pt x="168352" y="247436"/>
                    <a:pt x="175709" y="240979"/>
                    <a:pt x="180899" y="232901"/>
                  </a:cubicBezTo>
                  <a:cubicBezTo>
                    <a:pt x="186629" y="223618"/>
                    <a:pt x="190519" y="213318"/>
                    <a:pt x="192354" y="202564"/>
                  </a:cubicBezTo>
                  <a:cubicBezTo>
                    <a:pt x="194805" y="188919"/>
                    <a:pt x="195962" y="175074"/>
                    <a:pt x="195810" y="161211"/>
                  </a:cubicBezTo>
                  <a:lnTo>
                    <a:pt x="195810" y="10386"/>
                  </a:lnTo>
                  <a:cubicBezTo>
                    <a:pt x="195810" y="3462"/>
                    <a:pt x="199424" y="0"/>
                    <a:pt x="206654" y="0"/>
                  </a:cubicBezTo>
                  <a:lnTo>
                    <a:pt x="240866" y="0"/>
                  </a:lnTo>
                  <a:cubicBezTo>
                    <a:pt x="247803" y="0"/>
                    <a:pt x="251272" y="3462"/>
                    <a:pt x="251272" y="10386"/>
                  </a:cubicBezTo>
                  <a:lnTo>
                    <a:pt x="251291" y="166805"/>
                  </a:lnTo>
                  <a:close/>
                </a:path>
              </a:pathLst>
            </a:custGeom>
            <a:solidFill>
              <a:schemeClr val="tx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193042A-9CD8-38CD-3B66-51C77417B028}"/>
                </a:ext>
              </a:extLst>
            </p:cNvPr>
            <p:cNvSpPr/>
            <p:nvPr/>
          </p:nvSpPr>
          <p:spPr>
            <a:xfrm>
              <a:off x="9750581" y="450337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8AD98F0-CC29-D499-FF68-65ABBE73F165}"/>
                </a:ext>
              </a:extLst>
            </p:cNvPr>
            <p:cNvSpPr/>
            <p:nvPr/>
          </p:nvSpPr>
          <p:spPr>
            <a:xfrm>
              <a:off x="9908489" y="450337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ADCCE63-9EE6-94A6-E96D-BF96678B88FA}"/>
                </a:ext>
              </a:extLst>
            </p:cNvPr>
            <p:cNvSpPr/>
            <p:nvPr/>
          </p:nvSpPr>
          <p:spPr>
            <a:xfrm>
              <a:off x="9908489" y="524203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BD79110-2756-E95E-4603-76705E4F1CA7}"/>
                </a:ext>
              </a:extLst>
            </p:cNvPr>
            <p:cNvSpPr/>
            <p:nvPr/>
          </p:nvSpPr>
          <p:spPr>
            <a:xfrm>
              <a:off x="9750581" y="524203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A091086-2588-CAD1-1217-CAAC76E694CC}"/>
                </a:ext>
              </a:extLst>
            </p:cNvPr>
            <p:cNvSpPr/>
            <p:nvPr/>
          </p:nvSpPr>
          <p:spPr>
            <a:xfrm>
              <a:off x="9750581" y="598069"/>
              <a:ext cx="157908" cy="156571"/>
            </a:xfrm>
            <a:custGeom>
              <a:avLst/>
              <a:gdLst>
                <a:gd name="connsiteX0" fmla="*/ 0 w 157908"/>
                <a:gd name="connsiteY0" fmla="*/ 91163 h 156571"/>
                <a:gd name="connsiteX1" fmla="*/ 0 w 157908"/>
                <a:gd name="connsiteY1" fmla="*/ 148114 h 156571"/>
                <a:gd name="connsiteX2" fmla="*/ 14663 w 157908"/>
                <a:gd name="connsiteY2" fmla="*/ 156572 h 156571"/>
                <a:gd name="connsiteX3" fmla="*/ 14663 w 157908"/>
                <a:gd name="connsiteY3" fmla="*/ 139657 h 156571"/>
                <a:gd name="connsiteX4" fmla="*/ 157908 w 157908"/>
                <a:gd name="connsiteY4" fmla="*/ 56951 h 156571"/>
                <a:gd name="connsiteX5" fmla="*/ 157908 w 157908"/>
                <a:gd name="connsiteY5" fmla="*/ 0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908" h="156571">
                  <a:moveTo>
                    <a:pt x="0" y="91163"/>
                  </a:moveTo>
                  <a:lnTo>
                    <a:pt x="0" y="148114"/>
                  </a:lnTo>
                  <a:lnTo>
                    <a:pt x="14663" y="156572"/>
                  </a:lnTo>
                  <a:lnTo>
                    <a:pt x="14663" y="139657"/>
                  </a:lnTo>
                  <a:lnTo>
                    <a:pt x="157908" y="56951"/>
                  </a:lnTo>
                  <a:lnTo>
                    <a:pt x="157908" y="0"/>
                  </a:lnTo>
                  <a:close/>
                </a:path>
              </a:pathLst>
            </a:custGeom>
            <a:solidFill>
              <a:srgbClr val="66CCE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E867083-7983-9753-CA00-CDB242F1B2B8}"/>
                </a:ext>
              </a:extLst>
            </p:cNvPr>
            <p:cNvSpPr/>
            <p:nvPr/>
          </p:nvSpPr>
          <p:spPr>
            <a:xfrm>
              <a:off x="9908489" y="598069"/>
              <a:ext cx="157908" cy="156571"/>
            </a:xfrm>
            <a:custGeom>
              <a:avLst/>
              <a:gdLst>
                <a:gd name="connsiteX0" fmla="*/ 0 w 157908"/>
                <a:gd name="connsiteY0" fmla="*/ 0 h 156571"/>
                <a:gd name="connsiteX1" fmla="*/ 0 w 157908"/>
                <a:gd name="connsiteY1" fmla="*/ 0 h 156571"/>
                <a:gd name="connsiteX2" fmla="*/ 0 w 157908"/>
                <a:gd name="connsiteY2" fmla="*/ 56951 h 156571"/>
                <a:gd name="connsiteX3" fmla="*/ 0 w 157908"/>
                <a:gd name="connsiteY3" fmla="*/ 56951 h 156571"/>
                <a:gd name="connsiteX4" fmla="*/ 143246 w 157908"/>
                <a:gd name="connsiteY4" fmla="*/ 139657 h 156571"/>
                <a:gd name="connsiteX5" fmla="*/ 143246 w 157908"/>
                <a:gd name="connsiteY5" fmla="*/ 156572 h 156571"/>
                <a:gd name="connsiteX6" fmla="*/ 157908 w 157908"/>
                <a:gd name="connsiteY6" fmla="*/ 148114 h 156571"/>
                <a:gd name="connsiteX7" fmla="*/ 157908 w 157908"/>
                <a:gd name="connsiteY7" fmla="*/ 91163 h 15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08" h="156571">
                  <a:moveTo>
                    <a:pt x="0" y="0"/>
                  </a:moveTo>
                  <a:lnTo>
                    <a:pt x="0" y="0"/>
                  </a:lnTo>
                  <a:lnTo>
                    <a:pt x="0" y="56951"/>
                  </a:lnTo>
                  <a:lnTo>
                    <a:pt x="0" y="56951"/>
                  </a:lnTo>
                  <a:lnTo>
                    <a:pt x="143246" y="139657"/>
                  </a:lnTo>
                  <a:lnTo>
                    <a:pt x="143246" y="156572"/>
                  </a:lnTo>
                  <a:lnTo>
                    <a:pt x="157908" y="148114"/>
                  </a:lnTo>
                  <a:lnTo>
                    <a:pt x="157908" y="91163"/>
                  </a:lnTo>
                  <a:close/>
                </a:path>
              </a:pathLst>
            </a:custGeom>
            <a:solidFill>
              <a:srgbClr val="00AAE1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2B31197-B694-26EC-967F-22EEE27D0398}"/>
                </a:ext>
              </a:extLst>
            </p:cNvPr>
            <p:cNvSpPr/>
            <p:nvPr/>
          </p:nvSpPr>
          <p:spPr>
            <a:xfrm>
              <a:off x="9750581" y="939392"/>
              <a:ext cx="207222" cy="119629"/>
            </a:xfrm>
            <a:custGeom>
              <a:avLst/>
              <a:gdLst>
                <a:gd name="connsiteX0" fmla="*/ 157908 w 207222"/>
                <a:gd name="connsiteY0" fmla="*/ 119629 h 119629"/>
                <a:gd name="connsiteX1" fmla="*/ 207222 w 207222"/>
                <a:gd name="connsiteY1" fmla="*/ 91163 h 119629"/>
                <a:gd name="connsiteX2" fmla="*/ 207222 w 207222"/>
                <a:gd name="connsiteY2" fmla="*/ 74248 h 119629"/>
                <a:gd name="connsiteX3" fmla="*/ 192579 w 207222"/>
                <a:gd name="connsiteY3" fmla="*/ 82706 h 119629"/>
                <a:gd name="connsiteX4" fmla="*/ 49333 w 207222"/>
                <a:gd name="connsiteY4" fmla="*/ 0 h 119629"/>
                <a:gd name="connsiteX5" fmla="*/ 0 w 207222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29">
                  <a:moveTo>
                    <a:pt x="157908" y="119629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68AD135-1D01-1BE2-584B-1AA90C086603}"/>
                </a:ext>
              </a:extLst>
            </p:cNvPr>
            <p:cNvSpPr/>
            <p:nvPr/>
          </p:nvSpPr>
          <p:spPr>
            <a:xfrm>
              <a:off x="9750581" y="757046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8F3FDA5-AAE2-0D41-F502-015E2DCD2859}"/>
                </a:ext>
              </a:extLst>
            </p:cNvPr>
            <p:cNvSpPr/>
            <p:nvPr/>
          </p:nvSpPr>
          <p:spPr>
            <a:xfrm>
              <a:off x="9814557" y="720123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14 w 63976"/>
                <a:gd name="connsiteY2" fmla="*/ 182327 h 210811"/>
                <a:gd name="connsiteX3" fmla="*/ 49314 w 63976"/>
                <a:gd name="connsiteY3" fmla="*/ 182327 h 210811"/>
                <a:gd name="connsiteX4" fmla="*/ 49314 w 63976"/>
                <a:gd name="connsiteY4" fmla="*/ 16915 h 210811"/>
                <a:gd name="connsiteX5" fmla="*/ 63977 w 63976"/>
                <a:gd name="connsiteY5" fmla="*/ 8458 h 210811"/>
                <a:gd name="connsiteX6" fmla="*/ 49314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14" y="182327"/>
                  </a:lnTo>
                  <a:lnTo>
                    <a:pt x="49314" y="182327"/>
                  </a:lnTo>
                  <a:lnTo>
                    <a:pt x="49314" y="16915"/>
                  </a:lnTo>
                  <a:lnTo>
                    <a:pt x="63977" y="8458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39FDAEC-738D-97B4-92D8-738336F27F95}"/>
                </a:ext>
              </a:extLst>
            </p:cNvPr>
            <p:cNvSpPr/>
            <p:nvPr/>
          </p:nvSpPr>
          <p:spPr>
            <a:xfrm>
              <a:off x="9814557" y="902450"/>
              <a:ext cx="207222" cy="119648"/>
            </a:xfrm>
            <a:custGeom>
              <a:avLst/>
              <a:gdLst>
                <a:gd name="connsiteX0" fmla="*/ 157889 w 207222"/>
                <a:gd name="connsiteY0" fmla="*/ 119648 h 119648"/>
                <a:gd name="connsiteX1" fmla="*/ 207222 w 207222"/>
                <a:gd name="connsiteY1" fmla="*/ 91163 h 119648"/>
                <a:gd name="connsiteX2" fmla="*/ 207222 w 207222"/>
                <a:gd name="connsiteY2" fmla="*/ 74248 h 119648"/>
                <a:gd name="connsiteX3" fmla="*/ 192560 w 207222"/>
                <a:gd name="connsiteY3" fmla="*/ 82706 h 119648"/>
                <a:gd name="connsiteX4" fmla="*/ 49314 w 207222"/>
                <a:gd name="connsiteY4" fmla="*/ 0 h 119648"/>
                <a:gd name="connsiteX5" fmla="*/ 0 w 207222"/>
                <a:gd name="connsiteY5" fmla="*/ 28485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22" h="119648">
                  <a:moveTo>
                    <a:pt x="157889" y="119648"/>
                  </a:moveTo>
                  <a:lnTo>
                    <a:pt x="207222" y="91163"/>
                  </a:lnTo>
                  <a:lnTo>
                    <a:pt x="207222" y="74248"/>
                  </a:lnTo>
                  <a:lnTo>
                    <a:pt x="192560" y="82706"/>
                  </a:lnTo>
                  <a:lnTo>
                    <a:pt x="49314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4D1D6E4-6DB7-0C49-C503-619F6516B766}"/>
                </a:ext>
              </a:extLst>
            </p:cNvPr>
            <p:cNvSpPr/>
            <p:nvPr/>
          </p:nvSpPr>
          <p:spPr>
            <a:xfrm>
              <a:off x="9878515" y="865526"/>
              <a:ext cx="207241" cy="119629"/>
            </a:xfrm>
            <a:custGeom>
              <a:avLst/>
              <a:gdLst>
                <a:gd name="connsiteX0" fmla="*/ 157908 w 207241"/>
                <a:gd name="connsiteY0" fmla="*/ 119629 h 119629"/>
                <a:gd name="connsiteX1" fmla="*/ 207242 w 207241"/>
                <a:gd name="connsiteY1" fmla="*/ 91163 h 119629"/>
                <a:gd name="connsiteX2" fmla="*/ 207242 w 207241"/>
                <a:gd name="connsiteY2" fmla="*/ 74248 h 119629"/>
                <a:gd name="connsiteX3" fmla="*/ 192579 w 207241"/>
                <a:gd name="connsiteY3" fmla="*/ 82706 h 119629"/>
                <a:gd name="connsiteX4" fmla="*/ 49333 w 207241"/>
                <a:gd name="connsiteY4" fmla="*/ 0 h 119629"/>
                <a:gd name="connsiteX5" fmla="*/ 0 w 207241"/>
                <a:gd name="connsiteY5" fmla="*/ 28466 h 11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241" h="119629">
                  <a:moveTo>
                    <a:pt x="157908" y="119629"/>
                  </a:moveTo>
                  <a:lnTo>
                    <a:pt x="207242" y="91163"/>
                  </a:lnTo>
                  <a:lnTo>
                    <a:pt x="207242" y="74248"/>
                  </a:lnTo>
                  <a:lnTo>
                    <a:pt x="192579" y="82706"/>
                  </a:lnTo>
                  <a:lnTo>
                    <a:pt x="49333" y="0"/>
                  </a:lnTo>
                  <a:lnTo>
                    <a:pt x="0" y="28466"/>
                  </a:lnTo>
                  <a:close/>
                </a:path>
              </a:pathLst>
            </a:custGeom>
            <a:solidFill>
              <a:srgbClr val="00458D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3623443-E6EC-2B5F-0824-9419CD5966F4}"/>
                </a:ext>
              </a:extLst>
            </p:cNvPr>
            <p:cNvSpPr/>
            <p:nvPr/>
          </p:nvSpPr>
          <p:spPr>
            <a:xfrm>
              <a:off x="9878515" y="683180"/>
              <a:ext cx="63976" cy="210811"/>
            </a:xfrm>
            <a:custGeom>
              <a:avLst/>
              <a:gdLst>
                <a:gd name="connsiteX0" fmla="*/ 0 w 63976"/>
                <a:gd name="connsiteY0" fmla="*/ 210812 h 210811"/>
                <a:gd name="connsiteX1" fmla="*/ 0 w 63976"/>
                <a:gd name="connsiteY1" fmla="*/ 210812 h 210811"/>
                <a:gd name="connsiteX2" fmla="*/ 49333 w 63976"/>
                <a:gd name="connsiteY2" fmla="*/ 182346 h 210811"/>
                <a:gd name="connsiteX3" fmla="*/ 49333 w 63976"/>
                <a:gd name="connsiteY3" fmla="*/ 182346 h 210811"/>
                <a:gd name="connsiteX4" fmla="*/ 49333 w 63976"/>
                <a:gd name="connsiteY4" fmla="*/ 16934 h 210811"/>
                <a:gd name="connsiteX5" fmla="*/ 63977 w 63976"/>
                <a:gd name="connsiteY5" fmla="*/ 8458 h 210811"/>
                <a:gd name="connsiteX6" fmla="*/ 49333 w 63976"/>
                <a:gd name="connsiteY6" fmla="*/ 0 h 210811"/>
                <a:gd name="connsiteX7" fmla="*/ 0 w 63976"/>
                <a:gd name="connsiteY7" fmla="*/ 28485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976" h="210811">
                  <a:moveTo>
                    <a:pt x="0" y="210812"/>
                  </a:moveTo>
                  <a:lnTo>
                    <a:pt x="0" y="210812"/>
                  </a:lnTo>
                  <a:lnTo>
                    <a:pt x="49333" y="182346"/>
                  </a:lnTo>
                  <a:lnTo>
                    <a:pt x="49333" y="182346"/>
                  </a:lnTo>
                  <a:lnTo>
                    <a:pt x="49333" y="16934"/>
                  </a:lnTo>
                  <a:lnTo>
                    <a:pt x="63977" y="8458"/>
                  </a:lnTo>
                  <a:lnTo>
                    <a:pt x="49333" y="0"/>
                  </a:lnTo>
                  <a:lnTo>
                    <a:pt x="0" y="28485"/>
                  </a:lnTo>
                  <a:close/>
                </a:path>
              </a:pathLst>
            </a:custGeom>
            <a:solidFill>
              <a:srgbClr val="668FBB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FEEB053-7FDB-6E31-CCC0-FE2DC896625B}"/>
                </a:ext>
              </a:extLst>
            </p:cNvPr>
            <p:cNvSpPr/>
            <p:nvPr/>
          </p:nvSpPr>
          <p:spPr>
            <a:xfrm>
              <a:off x="10213728" y="635050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43 w 63976"/>
                <a:gd name="connsiteY1" fmla="*/ 0 h 210811"/>
                <a:gd name="connsiteX2" fmla="*/ 0 w 63976"/>
                <a:gd name="connsiteY2" fmla="*/ 8458 h 210811"/>
                <a:gd name="connsiteX3" fmla="*/ 14643 w 63976"/>
                <a:gd name="connsiteY3" fmla="*/ 16915 h 210811"/>
                <a:gd name="connsiteX4" fmla="*/ 14643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43" y="0"/>
                  </a:lnTo>
                  <a:lnTo>
                    <a:pt x="0" y="8458"/>
                  </a:lnTo>
                  <a:lnTo>
                    <a:pt x="14643" y="16915"/>
                  </a:lnTo>
                  <a:lnTo>
                    <a:pt x="14643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38C7BF2-5025-90DE-642B-72E1519CA9BE}"/>
                </a:ext>
              </a:extLst>
            </p:cNvPr>
            <p:cNvSpPr/>
            <p:nvPr/>
          </p:nvSpPr>
          <p:spPr>
            <a:xfrm>
              <a:off x="10070483" y="817376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889 w 207222"/>
                <a:gd name="connsiteY2" fmla="*/ 0 h 119648"/>
                <a:gd name="connsiteX3" fmla="*/ 157889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889" y="0"/>
                  </a:lnTo>
                  <a:lnTo>
                    <a:pt x="157889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7201587-0E43-AB5D-0ABA-66B08880DB8E}"/>
                </a:ext>
              </a:extLst>
            </p:cNvPr>
            <p:cNvSpPr/>
            <p:nvPr/>
          </p:nvSpPr>
          <p:spPr>
            <a:xfrm>
              <a:off x="10006506" y="780453"/>
              <a:ext cx="207222" cy="119648"/>
            </a:xfrm>
            <a:custGeom>
              <a:avLst/>
              <a:gdLst>
                <a:gd name="connsiteX0" fmla="*/ 207222 w 207222"/>
                <a:gd name="connsiteY0" fmla="*/ 28466 h 119648"/>
                <a:gd name="connsiteX1" fmla="*/ 207222 w 207222"/>
                <a:gd name="connsiteY1" fmla="*/ 28466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43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14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66"/>
                  </a:moveTo>
                  <a:lnTo>
                    <a:pt x="207222" y="28466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43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14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B9B253E-28EF-A0C0-7438-9097DFBEDEB8}"/>
                </a:ext>
              </a:extLst>
            </p:cNvPr>
            <p:cNvSpPr/>
            <p:nvPr/>
          </p:nvSpPr>
          <p:spPr>
            <a:xfrm>
              <a:off x="10149752" y="598126"/>
              <a:ext cx="63976" cy="210792"/>
            </a:xfrm>
            <a:custGeom>
              <a:avLst/>
              <a:gdLst>
                <a:gd name="connsiteX0" fmla="*/ 63977 w 63976"/>
                <a:gd name="connsiteY0" fmla="*/ 28466 h 210792"/>
                <a:gd name="connsiteX1" fmla="*/ 14662 w 63976"/>
                <a:gd name="connsiteY1" fmla="*/ 0 h 210792"/>
                <a:gd name="connsiteX2" fmla="*/ 0 w 63976"/>
                <a:gd name="connsiteY2" fmla="*/ 8458 h 210792"/>
                <a:gd name="connsiteX3" fmla="*/ 14662 w 63976"/>
                <a:gd name="connsiteY3" fmla="*/ 16915 h 210792"/>
                <a:gd name="connsiteX4" fmla="*/ 14662 w 63976"/>
                <a:gd name="connsiteY4" fmla="*/ 182327 h 210792"/>
                <a:gd name="connsiteX5" fmla="*/ 63977 w 63976"/>
                <a:gd name="connsiteY5" fmla="*/ 210793 h 2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792">
                  <a:moveTo>
                    <a:pt x="63977" y="28466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15"/>
                  </a:lnTo>
                  <a:lnTo>
                    <a:pt x="14662" y="182327"/>
                  </a:lnTo>
                  <a:lnTo>
                    <a:pt x="63977" y="210793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A89D5BE-5F58-D6D7-5CCA-C1F32518B64A}"/>
                </a:ext>
              </a:extLst>
            </p:cNvPr>
            <p:cNvSpPr/>
            <p:nvPr/>
          </p:nvSpPr>
          <p:spPr>
            <a:xfrm>
              <a:off x="10085775" y="561184"/>
              <a:ext cx="63976" cy="210811"/>
            </a:xfrm>
            <a:custGeom>
              <a:avLst/>
              <a:gdLst>
                <a:gd name="connsiteX0" fmla="*/ 63977 w 63976"/>
                <a:gd name="connsiteY0" fmla="*/ 28485 h 210811"/>
                <a:gd name="connsiteX1" fmla="*/ 14662 w 63976"/>
                <a:gd name="connsiteY1" fmla="*/ 0 h 210811"/>
                <a:gd name="connsiteX2" fmla="*/ 0 w 63976"/>
                <a:gd name="connsiteY2" fmla="*/ 8458 h 210811"/>
                <a:gd name="connsiteX3" fmla="*/ 14662 w 63976"/>
                <a:gd name="connsiteY3" fmla="*/ 16934 h 210811"/>
                <a:gd name="connsiteX4" fmla="*/ 14662 w 63976"/>
                <a:gd name="connsiteY4" fmla="*/ 182327 h 210811"/>
                <a:gd name="connsiteX5" fmla="*/ 63977 w 63976"/>
                <a:gd name="connsiteY5" fmla="*/ 210812 h 21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76" h="210811">
                  <a:moveTo>
                    <a:pt x="63977" y="28485"/>
                  </a:moveTo>
                  <a:lnTo>
                    <a:pt x="14662" y="0"/>
                  </a:lnTo>
                  <a:lnTo>
                    <a:pt x="0" y="8458"/>
                  </a:lnTo>
                  <a:lnTo>
                    <a:pt x="14662" y="16934"/>
                  </a:lnTo>
                  <a:lnTo>
                    <a:pt x="14662" y="182327"/>
                  </a:lnTo>
                  <a:lnTo>
                    <a:pt x="63977" y="210812"/>
                  </a:lnTo>
                  <a:close/>
                </a:path>
              </a:pathLst>
            </a:custGeom>
            <a:solidFill>
              <a:srgbClr val="66C8CA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3ACC5F0-1DC9-DFEB-AE58-5742C1103E60}"/>
                </a:ext>
              </a:extLst>
            </p:cNvPr>
            <p:cNvSpPr/>
            <p:nvPr/>
          </p:nvSpPr>
          <p:spPr>
            <a:xfrm>
              <a:off x="9942529" y="743510"/>
              <a:ext cx="207222" cy="119648"/>
            </a:xfrm>
            <a:custGeom>
              <a:avLst/>
              <a:gdLst>
                <a:gd name="connsiteX0" fmla="*/ 207222 w 207222"/>
                <a:gd name="connsiteY0" fmla="*/ 28485 h 119648"/>
                <a:gd name="connsiteX1" fmla="*/ 207222 w 207222"/>
                <a:gd name="connsiteY1" fmla="*/ 28485 h 119648"/>
                <a:gd name="connsiteX2" fmla="*/ 157908 w 207222"/>
                <a:gd name="connsiteY2" fmla="*/ 0 h 119648"/>
                <a:gd name="connsiteX3" fmla="*/ 157908 w 207222"/>
                <a:gd name="connsiteY3" fmla="*/ 0 h 119648"/>
                <a:gd name="connsiteX4" fmla="*/ 14662 w 207222"/>
                <a:gd name="connsiteY4" fmla="*/ 82706 h 119648"/>
                <a:gd name="connsiteX5" fmla="*/ 0 w 207222"/>
                <a:gd name="connsiteY5" fmla="*/ 74248 h 119648"/>
                <a:gd name="connsiteX6" fmla="*/ 0 w 207222"/>
                <a:gd name="connsiteY6" fmla="*/ 91163 h 119648"/>
                <a:gd name="connsiteX7" fmla="*/ 49333 w 207222"/>
                <a:gd name="connsiteY7" fmla="*/ 119648 h 1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22" h="119648">
                  <a:moveTo>
                    <a:pt x="207222" y="28485"/>
                  </a:moveTo>
                  <a:lnTo>
                    <a:pt x="207222" y="28485"/>
                  </a:lnTo>
                  <a:lnTo>
                    <a:pt x="157908" y="0"/>
                  </a:lnTo>
                  <a:lnTo>
                    <a:pt x="157908" y="0"/>
                  </a:lnTo>
                  <a:lnTo>
                    <a:pt x="14662" y="82706"/>
                  </a:lnTo>
                  <a:lnTo>
                    <a:pt x="0" y="74248"/>
                  </a:lnTo>
                  <a:lnTo>
                    <a:pt x="0" y="91163"/>
                  </a:lnTo>
                  <a:lnTo>
                    <a:pt x="49333" y="119648"/>
                  </a:lnTo>
                  <a:close/>
                </a:path>
              </a:pathLst>
            </a:custGeom>
            <a:solidFill>
              <a:srgbClr val="00A3A6"/>
            </a:solidFill>
            <a:ln w="12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606E36-93FB-06C8-3E43-E7470DA1B1BA}"/>
              </a:ext>
            </a:extLst>
          </p:cNvPr>
          <p:cNvSpPr/>
          <p:nvPr/>
        </p:nvSpPr>
        <p:spPr>
          <a:xfrm>
            <a:off x="10941554" y="1612578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EE25AD-8AC9-A429-F026-F78C355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57791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1361C-8052-5E13-6643-5536B4A5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분석 및 마무리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6725E4-40F1-24CA-F2A4-B0614277B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0D9E4-67FD-7198-EFB0-020164424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54101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1678-B81B-41AF-9DBA-1BD5C1564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B5460E03-C93F-C726-76AA-9F383DD1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8" y="1486966"/>
            <a:ext cx="7225196" cy="4689994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DC6D8-2D64-E058-E935-4D8461B0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라이브러리별 연산 소요시간</a:t>
            </a: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BC9FADD1-3EAD-B2DA-EC1E-19C91030F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124138"/>
              </p:ext>
            </p:extLst>
          </p:nvPr>
        </p:nvGraphicFramePr>
        <p:xfrm>
          <a:off x="732497" y="1625600"/>
          <a:ext cx="6955928" cy="4405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C268E0-2285-98A0-4B55-102E59756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90957"/>
              </p:ext>
            </p:extLst>
          </p:nvPr>
        </p:nvGraphicFramePr>
        <p:xfrm>
          <a:off x="8126962" y="1487487"/>
          <a:ext cx="3461848" cy="46894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5462">
                  <a:extLst>
                    <a:ext uri="{9D8B030D-6E8A-4147-A177-3AD203B41FA5}">
                      <a16:colId xmlns:a16="http://schemas.microsoft.com/office/drawing/2014/main" val="2659768376"/>
                    </a:ext>
                  </a:extLst>
                </a:gridCol>
                <a:gridCol w="865462">
                  <a:extLst>
                    <a:ext uri="{9D8B030D-6E8A-4147-A177-3AD203B41FA5}">
                      <a16:colId xmlns:a16="http://schemas.microsoft.com/office/drawing/2014/main" val="4128830498"/>
                    </a:ext>
                  </a:extLst>
                </a:gridCol>
                <a:gridCol w="865462">
                  <a:extLst>
                    <a:ext uri="{9D8B030D-6E8A-4147-A177-3AD203B41FA5}">
                      <a16:colId xmlns:a16="http://schemas.microsoft.com/office/drawing/2014/main" val="201874330"/>
                    </a:ext>
                  </a:extLst>
                </a:gridCol>
                <a:gridCol w="865462">
                  <a:extLst>
                    <a:ext uri="{9D8B030D-6E8A-4147-A177-3AD203B41FA5}">
                      <a16:colId xmlns:a16="http://schemas.microsoft.com/office/drawing/2014/main" val="1636798408"/>
                    </a:ext>
                  </a:extLst>
                </a:gridCol>
              </a:tblGrid>
              <a:tr h="508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Samples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SharpDX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ComputeSharp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ILGPU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839702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8441959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581402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309499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7738283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1951017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0474378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369268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3706455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9521310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17230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D13B5C-A174-0B8E-23BA-53C4F79B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9190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3B76C870-A45C-E089-C715-8305448DEC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1447" y="5045283"/>
            <a:ext cx="2829106" cy="181271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D068271-EC44-8A2B-15A7-DDB210BE8BB2}"/>
              </a:ext>
            </a:extLst>
          </p:cNvPr>
          <p:cNvGrpSpPr/>
          <p:nvPr/>
        </p:nvGrpSpPr>
        <p:grpSpPr>
          <a:xfrm>
            <a:off x="5803545" y="6215473"/>
            <a:ext cx="614066" cy="206057"/>
            <a:chOff x="5803545" y="6215473"/>
            <a:chExt cx="614066" cy="206057"/>
          </a:xfrm>
        </p:grpSpPr>
        <p:sp>
          <p:nvSpPr>
            <p:cNvPr id="47" name="물결 46">
              <a:extLst>
                <a:ext uri="{FF2B5EF4-FFF2-40B4-BE49-F238E27FC236}">
                  <a16:creationId xmlns:a16="http://schemas.microsoft.com/office/drawing/2014/main" id="{2C1444DB-52C9-5E6E-68A9-200F3AB2464A}"/>
                </a:ext>
              </a:extLst>
            </p:cNvPr>
            <p:cNvSpPr/>
            <p:nvPr/>
          </p:nvSpPr>
          <p:spPr>
            <a:xfrm rot="5400000">
              <a:off x="5772607" y="6246411"/>
              <a:ext cx="206056" cy="144179"/>
            </a:xfrm>
            <a:prstGeom prst="wave">
              <a:avLst>
                <a:gd name="adj1" fmla="val 6665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물결 49">
              <a:extLst>
                <a:ext uri="{FF2B5EF4-FFF2-40B4-BE49-F238E27FC236}">
                  <a16:creationId xmlns:a16="http://schemas.microsoft.com/office/drawing/2014/main" id="{22777722-7722-B998-125C-20DCAB5335D9}"/>
                </a:ext>
              </a:extLst>
            </p:cNvPr>
            <p:cNvSpPr/>
            <p:nvPr/>
          </p:nvSpPr>
          <p:spPr>
            <a:xfrm rot="5400000">
              <a:off x="6242494" y="6246412"/>
              <a:ext cx="206056" cy="144179"/>
            </a:xfrm>
            <a:prstGeom prst="wave">
              <a:avLst>
                <a:gd name="adj1" fmla="val 6665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8E50F94-F2D6-0765-7D00-20DEAE83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상용 </a:t>
            </a:r>
            <a:r>
              <a:rPr lang="en-US" altLang="ko-KR" dirty="0"/>
              <a:t>Heat map </a:t>
            </a:r>
            <a:r>
              <a:rPr lang="ko-KR" altLang="en-US" dirty="0"/>
              <a:t>컴포넌트 예시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44F2A5C-82FD-5C56-5AC0-C08CBC8C6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7" y="2403868"/>
            <a:ext cx="5331422" cy="3136853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pic>
        <p:nvPicPr>
          <p:cNvPr id="1028" name="Picture 4" descr=" ">
            <a:extLst>
              <a:ext uri="{FF2B5EF4-FFF2-40B4-BE49-F238E27FC236}">
                <a16:creationId xmlns:a16="http://schemas.microsoft.com/office/drawing/2014/main" id="{8D36E81F-CC93-361C-450D-857F4AE74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7113" y="2558419"/>
            <a:ext cx="5040626" cy="28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1D8F9075-EC96-4A13-780F-EA8C8A7AD0B0}"/>
              </a:ext>
            </a:extLst>
          </p:cNvPr>
          <p:cNvGrpSpPr/>
          <p:nvPr/>
        </p:nvGrpSpPr>
        <p:grpSpPr>
          <a:xfrm>
            <a:off x="757113" y="1819849"/>
            <a:ext cx="3060257" cy="427428"/>
            <a:chOff x="757116" y="1634150"/>
            <a:chExt cx="3587114" cy="501014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06E9346-3BF3-EEA0-F5B8-4123D1B00994}"/>
                </a:ext>
              </a:extLst>
            </p:cNvPr>
            <p:cNvSpPr/>
            <p:nvPr/>
          </p:nvSpPr>
          <p:spPr>
            <a:xfrm>
              <a:off x="1390528" y="1706539"/>
              <a:ext cx="2953702" cy="352424"/>
            </a:xfrm>
            <a:custGeom>
              <a:avLst/>
              <a:gdLst>
                <a:gd name="connsiteX0" fmla="*/ 0 w 2953702"/>
                <a:gd name="connsiteY0" fmla="*/ 339090 h 352424"/>
                <a:gd name="connsiteX1" fmla="*/ 0 w 2953702"/>
                <a:gd name="connsiteY1" fmla="*/ 13335 h 352424"/>
                <a:gd name="connsiteX2" fmla="*/ 52388 w 2953702"/>
                <a:gd name="connsiteY2" fmla="*/ 13335 h 352424"/>
                <a:gd name="connsiteX3" fmla="*/ 52388 w 2953702"/>
                <a:gd name="connsiteY3" fmla="*/ 339090 h 352424"/>
                <a:gd name="connsiteX4" fmla="*/ 0 w 2953702"/>
                <a:gd name="connsiteY4" fmla="*/ 339090 h 352424"/>
                <a:gd name="connsiteX5" fmla="*/ 128588 w 2953702"/>
                <a:gd name="connsiteY5" fmla="*/ 339090 h 352424"/>
                <a:gd name="connsiteX6" fmla="*/ 128588 w 2953702"/>
                <a:gd name="connsiteY6" fmla="*/ 952 h 352424"/>
                <a:gd name="connsiteX7" fmla="*/ 335280 w 2953702"/>
                <a:gd name="connsiteY7" fmla="*/ 200025 h 352424"/>
                <a:gd name="connsiteX8" fmla="*/ 352425 w 2953702"/>
                <a:gd name="connsiteY8" fmla="*/ 218123 h 352424"/>
                <a:gd name="connsiteX9" fmla="*/ 370523 w 2953702"/>
                <a:gd name="connsiteY9" fmla="*/ 240030 h 352424"/>
                <a:gd name="connsiteX10" fmla="*/ 370523 w 2953702"/>
                <a:gd name="connsiteY10" fmla="*/ 13335 h 352424"/>
                <a:gd name="connsiteX11" fmla="*/ 419100 w 2953702"/>
                <a:gd name="connsiteY11" fmla="*/ 13335 h 352424"/>
                <a:gd name="connsiteX12" fmla="*/ 419100 w 2953702"/>
                <a:gd name="connsiteY12" fmla="*/ 352425 h 352424"/>
                <a:gd name="connsiteX13" fmla="*/ 208598 w 2953702"/>
                <a:gd name="connsiteY13" fmla="*/ 149543 h 352424"/>
                <a:gd name="connsiteX14" fmla="*/ 192405 w 2953702"/>
                <a:gd name="connsiteY14" fmla="*/ 132398 h 352424"/>
                <a:gd name="connsiteX15" fmla="*/ 177165 w 2953702"/>
                <a:gd name="connsiteY15" fmla="*/ 113348 h 352424"/>
                <a:gd name="connsiteX16" fmla="*/ 177165 w 2953702"/>
                <a:gd name="connsiteY16" fmla="*/ 340043 h 352424"/>
                <a:gd name="connsiteX17" fmla="*/ 128588 w 2953702"/>
                <a:gd name="connsiteY17" fmla="*/ 340043 h 352424"/>
                <a:gd name="connsiteX18" fmla="*/ 495300 w 2953702"/>
                <a:gd name="connsiteY18" fmla="*/ 339090 h 352424"/>
                <a:gd name="connsiteX19" fmla="*/ 495300 w 2953702"/>
                <a:gd name="connsiteY19" fmla="*/ 13335 h 352424"/>
                <a:gd name="connsiteX20" fmla="*/ 677228 w 2953702"/>
                <a:gd name="connsiteY20" fmla="*/ 13335 h 352424"/>
                <a:gd name="connsiteX21" fmla="*/ 677228 w 2953702"/>
                <a:gd name="connsiteY21" fmla="*/ 58103 h 352424"/>
                <a:gd name="connsiteX22" fmla="*/ 547688 w 2953702"/>
                <a:gd name="connsiteY22" fmla="*/ 58103 h 352424"/>
                <a:gd name="connsiteX23" fmla="*/ 547688 w 2953702"/>
                <a:gd name="connsiteY23" fmla="*/ 139065 h 352424"/>
                <a:gd name="connsiteX24" fmla="*/ 676275 w 2953702"/>
                <a:gd name="connsiteY24" fmla="*/ 139065 h 352424"/>
                <a:gd name="connsiteX25" fmla="*/ 676275 w 2953702"/>
                <a:gd name="connsiteY25" fmla="*/ 185738 h 352424"/>
                <a:gd name="connsiteX26" fmla="*/ 547688 w 2953702"/>
                <a:gd name="connsiteY26" fmla="*/ 185738 h 352424"/>
                <a:gd name="connsiteX27" fmla="*/ 547688 w 2953702"/>
                <a:gd name="connsiteY27" fmla="*/ 339090 h 352424"/>
                <a:gd name="connsiteX28" fmla="*/ 495300 w 2953702"/>
                <a:gd name="connsiteY28" fmla="*/ 339090 h 352424"/>
                <a:gd name="connsiteX29" fmla="*/ 783908 w 2953702"/>
                <a:gd name="connsiteY29" fmla="*/ 193358 h 352424"/>
                <a:gd name="connsiteX30" fmla="*/ 783908 w 2953702"/>
                <a:gd name="connsiteY30" fmla="*/ 339090 h 352424"/>
                <a:gd name="connsiteX31" fmla="*/ 734378 w 2953702"/>
                <a:gd name="connsiteY31" fmla="*/ 339090 h 352424"/>
                <a:gd name="connsiteX32" fmla="*/ 734378 w 2953702"/>
                <a:gd name="connsiteY32" fmla="*/ 13335 h 352424"/>
                <a:gd name="connsiteX33" fmla="*/ 808672 w 2953702"/>
                <a:gd name="connsiteY33" fmla="*/ 13335 h 352424"/>
                <a:gd name="connsiteX34" fmla="*/ 859155 w 2953702"/>
                <a:gd name="connsiteY34" fmla="*/ 17145 h 352424"/>
                <a:gd name="connsiteX35" fmla="*/ 889635 w 2953702"/>
                <a:gd name="connsiteY35" fmla="*/ 31432 h 352424"/>
                <a:gd name="connsiteX36" fmla="*/ 913447 w 2953702"/>
                <a:gd name="connsiteY36" fmla="*/ 61913 h 352424"/>
                <a:gd name="connsiteX37" fmla="*/ 922020 w 2953702"/>
                <a:gd name="connsiteY37" fmla="*/ 102870 h 352424"/>
                <a:gd name="connsiteX38" fmla="*/ 902970 w 2953702"/>
                <a:gd name="connsiteY38" fmla="*/ 163830 h 352424"/>
                <a:gd name="connsiteX39" fmla="*/ 846772 w 2953702"/>
                <a:gd name="connsiteY39" fmla="*/ 190500 h 352424"/>
                <a:gd name="connsiteX40" fmla="*/ 959168 w 2953702"/>
                <a:gd name="connsiteY40" fmla="*/ 339090 h 352424"/>
                <a:gd name="connsiteX41" fmla="*/ 899160 w 2953702"/>
                <a:gd name="connsiteY41" fmla="*/ 339090 h 352424"/>
                <a:gd name="connsiteX42" fmla="*/ 790575 w 2953702"/>
                <a:gd name="connsiteY42" fmla="*/ 193358 h 352424"/>
                <a:gd name="connsiteX43" fmla="*/ 783908 w 2953702"/>
                <a:gd name="connsiteY43" fmla="*/ 193358 h 352424"/>
                <a:gd name="connsiteX44" fmla="*/ 787718 w 2953702"/>
                <a:gd name="connsiteY44" fmla="*/ 152400 h 352424"/>
                <a:gd name="connsiteX45" fmla="*/ 797243 w 2953702"/>
                <a:gd name="connsiteY45" fmla="*/ 152400 h 352424"/>
                <a:gd name="connsiteX46" fmla="*/ 853440 w 2953702"/>
                <a:gd name="connsiteY46" fmla="*/ 142875 h 352424"/>
                <a:gd name="connsiteX47" fmla="*/ 866775 w 2953702"/>
                <a:gd name="connsiteY47" fmla="*/ 108585 h 352424"/>
                <a:gd name="connsiteX48" fmla="*/ 851535 w 2953702"/>
                <a:gd name="connsiteY48" fmla="*/ 70485 h 352424"/>
                <a:gd name="connsiteX49" fmla="*/ 796290 w 2953702"/>
                <a:gd name="connsiteY49" fmla="*/ 59055 h 352424"/>
                <a:gd name="connsiteX50" fmla="*/ 786765 w 2953702"/>
                <a:gd name="connsiteY50" fmla="*/ 59055 h 352424"/>
                <a:gd name="connsiteX51" fmla="*/ 786765 w 2953702"/>
                <a:gd name="connsiteY51" fmla="*/ 152400 h 352424"/>
                <a:gd name="connsiteX52" fmla="*/ 1204913 w 2953702"/>
                <a:gd name="connsiteY52" fmla="*/ 339090 h 352424"/>
                <a:gd name="connsiteX53" fmla="*/ 1167765 w 2953702"/>
                <a:gd name="connsiteY53" fmla="*/ 255270 h 352424"/>
                <a:gd name="connsiteX54" fmla="*/ 1038225 w 2953702"/>
                <a:gd name="connsiteY54" fmla="*/ 255270 h 352424"/>
                <a:gd name="connsiteX55" fmla="*/ 1000125 w 2953702"/>
                <a:gd name="connsiteY55" fmla="*/ 339090 h 352424"/>
                <a:gd name="connsiteX56" fmla="*/ 944880 w 2953702"/>
                <a:gd name="connsiteY56" fmla="*/ 339090 h 352424"/>
                <a:gd name="connsiteX57" fmla="*/ 1102995 w 2953702"/>
                <a:gd name="connsiteY57" fmla="*/ 0 h 352424"/>
                <a:gd name="connsiteX58" fmla="*/ 1260158 w 2953702"/>
                <a:gd name="connsiteY58" fmla="*/ 339090 h 352424"/>
                <a:gd name="connsiteX59" fmla="*/ 1204913 w 2953702"/>
                <a:gd name="connsiteY59" fmla="*/ 339090 h 352424"/>
                <a:gd name="connsiteX60" fmla="*/ 1058228 w 2953702"/>
                <a:gd name="connsiteY60" fmla="*/ 211455 h 352424"/>
                <a:gd name="connsiteX61" fmla="*/ 1148715 w 2953702"/>
                <a:gd name="connsiteY61" fmla="*/ 211455 h 352424"/>
                <a:gd name="connsiteX62" fmla="*/ 1115378 w 2953702"/>
                <a:gd name="connsiteY62" fmla="*/ 137160 h 352424"/>
                <a:gd name="connsiteX63" fmla="*/ 1109663 w 2953702"/>
                <a:gd name="connsiteY63" fmla="*/ 120967 h 352424"/>
                <a:gd name="connsiteX64" fmla="*/ 1102995 w 2953702"/>
                <a:gd name="connsiteY64" fmla="*/ 100013 h 352424"/>
                <a:gd name="connsiteX65" fmla="*/ 1097280 w 2953702"/>
                <a:gd name="connsiteY65" fmla="*/ 120015 h 352424"/>
                <a:gd name="connsiteX66" fmla="*/ 1091565 w 2953702"/>
                <a:gd name="connsiteY66" fmla="*/ 137160 h 352424"/>
                <a:gd name="connsiteX67" fmla="*/ 1058228 w 2953702"/>
                <a:gd name="connsiteY67" fmla="*/ 211455 h 352424"/>
                <a:gd name="connsiteX68" fmla="*/ 1463993 w 2953702"/>
                <a:gd name="connsiteY68" fmla="*/ 172403 h 352424"/>
                <a:gd name="connsiteX69" fmla="*/ 1593533 w 2953702"/>
                <a:gd name="connsiteY69" fmla="*/ 172403 h 352424"/>
                <a:gd name="connsiteX70" fmla="*/ 1593533 w 2953702"/>
                <a:gd name="connsiteY70" fmla="*/ 181928 h 352424"/>
                <a:gd name="connsiteX71" fmla="*/ 1594485 w 2953702"/>
                <a:gd name="connsiteY71" fmla="*/ 202883 h 352424"/>
                <a:gd name="connsiteX72" fmla="*/ 1555433 w 2953702"/>
                <a:gd name="connsiteY72" fmla="*/ 309563 h 352424"/>
                <a:gd name="connsiteX73" fmla="*/ 1443990 w 2953702"/>
                <a:gd name="connsiteY73" fmla="*/ 347663 h 352424"/>
                <a:gd name="connsiteX74" fmla="*/ 1372553 w 2953702"/>
                <a:gd name="connsiteY74" fmla="*/ 336233 h 352424"/>
                <a:gd name="connsiteX75" fmla="*/ 1317308 w 2953702"/>
                <a:gd name="connsiteY75" fmla="*/ 300990 h 352424"/>
                <a:gd name="connsiteX76" fmla="*/ 1282065 w 2953702"/>
                <a:gd name="connsiteY76" fmla="*/ 245745 h 352424"/>
                <a:gd name="connsiteX77" fmla="*/ 1269683 w 2953702"/>
                <a:gd name="connsiteY77" fmla="*/ 177165 h 352424"/>
                <a:gd name="connsiteX78" fmla="*/ 1282065 w 2953702"/>
                <a:gd name="connsiteY78" fmla="*/ 108585 h 352424"/>
                <a:gd name="connsiteX79" fmla="*/ 1319213 w 2953702"/>
                <a:gd name="connsiteY79" fmla="*/ 53340 h 352424"/>
                <a:gd name="connsiteX80" fmla="*/ 1375410 w 2953702"/>
                <a:gd name="connsiteY80" fmla="*/ 18098 h 352424"/>
                <a:gd name="connsiteX81" fmla="*/ 1443990 w 2953702"/>
                <a:gd name="connsiteY81" fmla="*/ 5715 h 352424"/>
                <a:gd name="connsiteX82" fmla="*/ 1512570 w 2953702"/>
                <a:gd name="connsiteY82" fmla="*/ 20003 h 352424"/>
                <a:gd name="connsiteX83" fmla="*/ 1566863 w 2953702"/>
                <a:gd name="connsiteY83" fmla="*/ 62865 h 352424"/>
                <a:gd name="connsiteX84" fmla="*/ 1527810 w 2953702"/>
                <a:gd name="connsiteY84" fmla="*/ 92392 h 352424"/>
                <a:gd name="connsiteX85" fmla="*/ 1490663 w 2953702"/>
                <a:gd name="connsiteY85" fmla="*/ 63818 h 352424"/>
                <a:gd name="connsiteX86" fmla="*/ 1443990 w 2953702"/>
                <a:gd name="connsiteY86" fmla="*/ 54293 h 352424"/>
                <a:gd name="connsiteX87" fmla="*/ 1357313 w 2953702"/>
                <a:gd name="connsiteY87" fmla="*/ 88583 h 352424"/>
                <a:gd name="connsiteX88" fmla="*/ 1323975 w 2953702"/>
                <a:gd name="connsiteY88" fmla="*/ 177165 h 352424"/>
                <a:gd name="connsiteX89" fmla="*/ 1357313 w 2953702"/>
                <a:gd name="connsiteY89" fmla="*/ 266700 h 352424"/>
                <a:gd name="connsiteX90" fmla="*/ 1443990 w 2953702"/>
                <a:gd name="connsiteY90" fmla="*/ 300990 h 352424"/>
                <a:gd name="connsiteX91" fmla="*/ 1515428 w 2953702"/>
                <a:gd name="connsiteY91" fmla="*/ 280035 h 352424"/>
                <a:gd name="connsiteX92" fmla="*/ 1541145 w 2953702"/>
                <a:gd name="connsiteY92" fmla="*/ 221933 h 352424"/>
                <a:gd name="connsiteX93" fmla="*/ 1541145 w 2953702"/>
                <a:gd name="connsiteY93" fmla="*/ 217170 h 352424"/>
                <a:gd name="connsiteX94" fmla="*/ 1463040 w 2953702"/>
                <a:gd name="connsiteY94" fmla="*/ 217170 h 352424"/>
                <a:gd name="connsiteX95" fmla="*/ 1463040 w 2953702"/>
                <a:gd name="connsiteY95" fmla="*/ 172403 h 352424"/>
                <a:gd name="connsiteX96" fmla="*/ 1650683 w 2953702"/>
                <a:gd name="connsiteY96" fmla="*/ 339090 h 352424"/>
                <a:gd name="connsiteX97" fmla="*/ 1650683 w 2953702"/>
                <a:gd name="connsiteY97" fmla="*/ 13335 h 352424"/>
                <a:gd name="connsiteX98" fmla="*/ 1704023 w 2953702"/>
                <a:gd name="connsiteY98" fmla="*/ 13335 h 352424"/>
                <a:gd name="connsiteX99" fmla="*/ 1704023 w 2953702"/>
                <a:gd name="connsiteY99" fmla="*/ 339090 h 352424"/>
                <a:gd name="connsiteX100" fmla="*/ 1650683 w 2953702"/>
                <a:gd name="connsiteY100" fmla="*/ 339090 h 352424"/>
                <a:gd name="connsiteX101" fmla="*/ 1761173 w 2953702"/>
                <a:gd name="connsiteY101" fmla="*/ 274320 h 352424"/>
                <a:gd name="connsiteX102" fmla="*/ 1803083 w 2953702"/>
                <a:gd name="connsiteY102" fmla="*/ 254318 h 352424"/>
                <a:gd name="connsiteX103" fmla="*/ 1824990 w 2953702"/>
                <a:gd name="connsiteY103" fmla="*/ 287655 h 352424"/>
                <a:gd name="connsiteX104" fmla="*/ 1865948 w 2953702"/>
                <a:gd name="connsiteY104" fmla="*/ 299085 h 352424"/>
                <a:gd name="connsiteX105" fmla="*/ 1903095 w 2953702"/>
                <a:gd name="connsiteY105" fmla="*/ 285750 h 352424"/>
                <a:gd name="connsiteX106" fmla="*/ 1917382 w 2953702"/>
                <a:gd name="connsiteY106" fmla="*/ 250508 h 352424"/>
                <a:gd name="connsiteX107" fmla="*/ 1869757 w 2953702"/>
                <a:gd name="connsiteY107" fmla="*/ 199073 h 352424"/>
                <a:gd name="connsiteX108" fmla="*/ 1859280 w 2953702"/>
                <a:gd name="connsiteY108" fmla="*/ 194310 h 352424"/>
                <a:gd name="connsiteX109" fmla="*/ 1787843 w 2953702"/>
                <a:gd name="connsiteY109" fmla="*/ 146685 h 352424"/>
                <a:gd name="connsiteX110" fmla="*/ 1769745 w 2953702"/>
                <a:gd name="connsiteY110" fmla="*/ 94298 h 352424"/>
                <a:gd name="connsiteX111" fmla="*/ 1796415 w 2953702"/>
                <a:gd name="connsiteY111" fmla="*/ 29528 h 352424"/>
                <a:gd name="connsiteX112" fmla="*/ 1866900 w 2953702"/>
                <a:gd name="connsiteY112" fmla="*/ 4763 h 352424"/>
                <a:gd name="connsiteX113" fmla="*/ 1926907 w 2953702"/>
                <a:gd name="connsiteY113" fmla="*/ 19050 h 352424"/>
                <a:gd name="connsiteX114" fmla="*/ 1960245 w 2953702"/>
                <a:gd name="connsiteY114" fmla="*/ 59055 h 352424"/>
                <a:gd name="connsiteX115" fmla="*/ 1919288 w 2953702"/>
                <a:gd name="connsiteY115" fmla="*/ 80010 h 352424"/>
                <a:gd name="connsiteX116" fmla="*/ 1897380 w 2953702"/>
                <a:gd name="connsiteY116" fmla="*/ 57150 h 352424"/>
                <a:gd name="connsiteX117" fmla="*/ 1870710 w 2953702"/>
                <a:gd name="connsiteY117" fmla="*/ 50482 h 352424"/>
                <a:gd name="connsiteX118" fmla="*/ 1836420 w 2953702"/>
                <a:gd name="connsiteY118" fmla="*/ 61913 h 352424"/>
                <a:gd name="connsiteX119" fmla="*/ 1824038 w 2953702"/>
                <a:gd name="connsiteY119" fmla="*/ 91440 h 352424"/>
                <a:gd name="connsiteX120" fmla="*/ 1879282 w 2953702"/>
                <a:gd name="connsiteY120" fmla="*/ 146685 h 352424"/>
                <a:gd name="connsiteX121" fmla="*/ 1885950 w 2953702"/>
                <a:gd name="connsiteY121" fmla="*/ 149543 h 352424"/>
                <a:gd name="connsiteX122" fmla="*/ 1952625 w 2953702"/>
                <a:gd name="connsiteY122" fmla="*/ 193358 h 352424"/>
                <a:gd name="connsiteX123" fmla="*/ 1970723 w 2953702"/>
                <a:gd name="connsiteY123" fmla="*/ 246698 h 352424"/>
                <a:gd name="connsiteX124" fmla="*/ 1941195 w 2953702"/>
                <a:gd name="connsiteY124" fmla="*/ 320040 h 352424"/>
                <a:gd name="connsiteX125" fmla="*/ 1862138 w 2953702"/>
                <a:gd name="connsiteY125" fmla="*/ 347663 h 352424"/>
                <a:gd name="connsiteX126" fmla="*/ 1793558 w 2953702"/>
                <a:gd name="connsiteY126" fmla="*/ 328613 h 352424"/>
                <a:gd name="connsiteX127" fmla="*/ 1761173 w 2953702"/>
                <a:gd name="connsiteY127" fmla="*/ 274320 h 352424"/>
                <a:gd name="connsiteX128" fmla="*/ 2135505 w 2953702"/>
                <a:gd name="connsiteY128" fmla="*/ 58103 h 352424"/>
                <a:gd name="connsiteX129" fmla="*/ 2135505 w 2953702"/>
                <a:gd name="connsiteY129" fmla="*/ 339090 h 352424"/>
                <a:gd name="connsiteX130" fmla="*/ 2082165 w 2953702"/>
                <a:gd name="connsiteY130" fmla="*/ 339090 h 352424"/>
                <a:gd name="connsiteX131" fmla="*/ 2082165 w 2953702"/>
                <a:gd name="connsiteY131" fmla="*/ 58103 h 352424"/>
                <a:gd name="connsiteX132" fmla="*/ 1995488 w 2953702"/>
                <a:gd name="connsiteY132" fmla="*/ 58103 h 352424"/>
                <a:gd name="connsiteX133" fmla="*/ 1995488 w 2953702"/>
                <a:gd name="connsiteY133" fmla="*/ 13335 h 352424"/>
                <a:gd name="connsiteX134" fmla="*/ 2221230 w 2953702"/>
                <a:gd name="connsiteY134" fmla="*/ 13335 h 352424"/>
                <a:gd name="connsiteX135" fmla="*/ 2221230 w 2953702"/>
                <a:gd name="connsiteY135" fmla="*/ 58103 h 352424"/>
                <a:gd name="connsiteX136" fmla="*/ 2135505 w 2953702"/>
                <a:gd name="connsiteY136" fmla="*/ 58103 h 352424"/>
                <a:gd name="connsiteX137" fmla="*/ 2263140 w 2953702"/>
                <a:gd name="connsiteY137" fmla="*/ 339090 h 352424"/>
                <a:gd name="connsiteX138" fmla="*/ 2263140 w 2953702"/>
                <a:gd name="connsiteY138" fmla="*/ 13335 h 352424"/>
                <a:gd name="connsiteX139" fmla="*/ 2316480 w 2953702"/>
                <a:gd name="connsiteY139" fmla="*/ 13335 h 352424"/>
                <a:gd name="connsiteX140" fmla="*/ 2316480 w 2953702"/>
                <a:gd name="connsiteY140" fmla="*/ 339090 h 352424"/>
                <a:gd name="connsiteX141" fmla="*/ 2263140 w 2953702"/>
                <a:gd name="connsiteY141" fmla="*/ 339090 h 352424"/>
                <a:gd name="connsiteX142" fmla="*/ 2653665 w 2953702"/>
                <a:gd name="connsiteY142" fmla="*/ 92392 h 352424"/>
                <a:gd name="connsiteX143" fmla="*/ 2606040 w 2953702"/>
                <a:gd name="connsiteY143" fmla="*/ 63818 h 352424"/>
                <a:gd name="connsiteX144" fmla="*/ 2553653 w 2953702"/>
                <a:gd name="connsiteY144" fmla="*/ 54293 h 352424"/>
                <a:gd name="connsiteX145" fmla="*/ 2466975 w 2953702"/>
                <a:gd name="connsiteY145" fmla="*/ 88583 h 352424"/>
                <a:gd name="connsiteX146" fmla="*/ 2433638 w 2953702"/>
                <a:gd name="connsiteY146" fmla="*/ 177165 h 352424"/>
                <a:gd name="connsiteX147" fmla="*/ 2466023 w 2953702"/>
                <a:gd name="connsiteY147" fmla="*/ 263843 h 352424"/>
                <a:gd name="connsiteX148" fmla="*/ 2547938 w 2953702"/>
                <a:gd name="connsiteY148" fmla="*/ 298133 h 352424"/>
                <a:gd name="connsiteX149" fmla="*/ 2603183 w 2953702"/>
                <a:gd name="connsiteY149" fmla="*/ 287655 h 352424"/>
                <a:gd name="connsiteX150" fmla="*/ 2653665 w 2953702"/>
                <a:gd name="connsiteY150" fmla="*/ 257175 h 352424"/>
                <a:gd name="connsiteX151" fmla="*/ 2653665 w 2953702"/>
                <a:gd name="connsiteY151" fmla="*/ 318135 h 352424"/>
                <a:gd name="connsiteX152" fmla="*/ 2606993 w 2953702"/>
                <a:gd name="connsiteY152" fmla="*/ 340995 h 352424"/>
                <a:gd name="connsiteX153" fmla="*/ 2552700 w 2953702"/>
                <a:gd name="connsiteY153" fmla="*/ 348615 h 352424"/>
                <a:gd name="connsiteX154" fmla="*/ 2483168 w 2953702"/>
                <a:gd name="connsiteY154" fmla="*/ 336233 h 352424"/>
                <a:gd name="connsiteX155" fmla="*/ 2426970 w 2953702"/>
                <a:gd name="connsiteY155" fmla="*/ 300038 h 352424"/>
                <a:gd name="connsiteX156" fmla="*/ 2390775 w 2953702"/>
                <a:gd name="connsiteY156" fmla="*/ 244793 h 352424"/>
                <a:gd name="connsiteX157" fmla="*/ 2378393 w 2953702"/>
                <a:gd name="connsiteY157" fmla="*/ 177165 h 352424"/>
                <a:gd name="connsiteX158" fmla="*/ 2390775 w 2953702"/>
                <a:gd name="connsiteY158" fmla="*/ 109538 h 352424"/>
                <a:gd name="connsiteX159" fmla="*/ 2427923 w 2953702"/>
                <a:gd name="connsiteY159" fmla="*/ 54293 h 352424"/>
                <a:gd name="connsiteX160" fmla="*/ 2483168 w 2953702"/>
                <a:gd name="connsiteY160" fmla="*/ 18098 h 352424"/>
                <a:gd name="connsiteX161" fmla="*/ 2550795 w 2953702"/>
                <a:gd name="connsiteY161" fmla="*/ 5715 h 352424"/>
                <a:gd name="connsiteX162" fmla="*/ 2606040 w 2953702"/>
                <a:gd name="connsiteY162" fmla="*/ 14288 h 352424"/>
                <a:gd name="connsiteX163" fmla="*/ 2656523 w 2953702"/>
                <a:gd name="connsiteY163" fmla="*/ 40005 h 352424"/>
                <a:gd name="connsiteX164" fmla="*/ 2653665 w 2953702"/>
                <a:gd name="connsiteY164" fmla="*/ 92392 h 352424"/>
                <a:gd name="connsiteX165" fmla="*/ 2701290 w 2953702"/>
                <a:gd name="connsiteY165" fmla="*/ 274320 h 352424"/>
                <a:gd name="connsiteX166" fmla="*/ 2743200 w 2953702"/>
                <a:gd name="connsiteY166" fmla="*/ 254318 h 352424"/>
                <a:gd name="connsiteX167" fmla="*/ 2765108 w 2953702"/>
                <a:gd name="connsiteY167" fmla="*/ 287655 h 352424"/>
                <a:gd name="connsiteX168" fmla="*/ 2806065 w 2953702"/>
                <a:gd name="connsiteY168" fmla="*/ 299085 h 352424"/>
                <a:gd name="connsiteX169" fmla="*/ 2843213 w 2953702"/>
                <a:gd name="connsiteY169" fmla="*/ 285750 h 352424"/>
                <a:gd name="connsiteX170" fmla="*/ 2857500 w 2953702"/>
                <a:gd name="connsiteY170" fmla="*/ 250508 h 352424"/>
                <a:gd name="connsiteX171" fmla="*/ 2809875 w 2953702"/>
                <a:gd name="connsiteY171" fmla="*/ 199073 h 352424"/>
                <a:gd name="connsiteX172" fmla="*/ 2799398 w 2953702"/>
                <a:gd name="connsiteY172" fmla="*/ 194310 h 352424"/>
                <a:gd name="connsiteX173" fmla="*/ 2727960 w 2953702"/>
                <a:gd name="connsiteY173" fmla="*/ 146685 h 352424"/>
                <a:gd name="connsiteX174" fmla="*/ 2709863 w 2953702"/>
                <a:gd name="connsiteY174" fmla="*/ 94298 h 352424"/>
                <a:gd name="connsiteX175" fmla="*/ 2736533 w 2953702"/>
                <a:gd name="connsiteY175" fmla="*/ 29528 h 352424"/>
                <a:gd name="connsiteX176" fmla="*/ 2807018 w 2953702"/>
                <a:gd name="connsiteY176" fmla="*/ 4763 h 352424"/>
                <a:gd name="connsiteX177" fmla="*/ 2867025 w 2953702"/>
                <a:gd name="connsiteY177" fmla="*/ 19050 h 352424"/>
                <a:gd name="connsiteX178" fmla="*/ 2900363 w 2953702"/>
                <a:gd name="connsiteY178" fmla="*/ 59055 h 352424"/>
                <a:gd name="connsiteX179" fmla="*/ 2859405 w 2953702"/>
                <a:gd name="connsiteY179" fmla="*/ 80010 h 352424"/>
                <a:gd name="connsiteX180" fmla="*/ 2837498 w 2953702"/>
                <a:gd name="connsiteY180" fmla="*/ 57150 h 352424"/>
                <a:gd name="connsiteX181" fmla="*/ 2810828 w 2953702"/>
                <a:gd name="connsiteY181" fmla="*/ 50482 h 352424"/>
                <a:gd name="connsiteX182" fmla="*/ 2776538 w 2953702"/>
                <a:gd name="connsiteY182" fmla="*/ 61913 h 352424"/>
                <a:gd name="connsiteX183" fmla="*/ 2764155 w 2953702"/>
                <a:gd name="connsiteY183" fmla="*/ 91440 h 352424"/>
                <a:gd name="connsiteX184" fmla="*/ 2819400 w 2953702"/>
                <a:gd name="connsiteY184" fmla="*/ 146685 h 352424"/>
                <a:gd name="connsiteX185" fmla="*/ 2826068 w 2953702"/>
                <a:gd name="connsiteY185" fmla="*/ 149543 h 352424"/>
                <a:gd name="connsiteX186" fmla="*/ 2892743 w 2953702"/>
                <a:gd name="connsiteY186" fmla="*/ 193358 h 352424"/>
                <a:gd name="connsiteX187" fmla="*/ 2910840 w 2953702"/>
                <a:gd name="connsiteY187" fmla="*/ 246698 h 352424"/>
                <a:gd name="connsiteX188" fmla="*/ 2881313 w 2953702"/>
                <a:gd name="connsiteY188" fmla="*/ 320040 h 352424"/>
                <a:gd name="connsiteX189" fmla="*/ 2802255 w 2953702"/>
                <a:gd name="connsiteY189" fmla="*/ 347663 h 352424"/>
                <a:gd name="connsiteX190" fmla="*/ 2733675 w 2953702"/>
                <a:gd name="connsiteY190" fmla="*/ 328613 h 352424"/>
                <a:gd name="connsiteX191" fmla="*/ 2701290 w 2953702"/>
                <a:gd name="connsiteY191" fmla="*/ 274320 h 352424"/>
                <a:gd name="connsiteX192" fmla="*/ 2953703 w 2953702"/>
                <a:gd name="connsiteY192" fmla="*/ 31432 h 352424"/>
                <a:gd name="connsiteX193" fmla="*/ 2927985 w 2953702"/>
                <a:gd name="connsiteY193" fmla="*/ 57150 h 352424"/>
                <a:gd name="connsiteX194" fmla="*/ 2901315 w 2953702"/>
                <a:gd name="connsiteY194" fmla="*/ 31432 h 352424"/>
                <a:gd name="connsiteX195" fmla="*/ 2927985 w 2953702"/>
                <a:gd name="connsiteY195" fmla="*/ 5715 h 352424"/>
                <a:gd name="connsiteX196" fmla="*/ 2953703 w 2953702"/>
                <a:gd name="connsiteY196" fmla="*/ 31432 h 352424"/>
                <a:gd name="connsiteX197" fmla="*/ 2907030 w 2953702"/>
                <a:gd name="connsiteY197" fmla="*/ 31432 h 352424"/>
                <a:gd name="connsiteX198" fmla="*/ 2927033 w 2953702"/>
                <a:gd name="connsiteY198" fmla="*/ 51435 h 352424"/>
                <a:gd name="connsiteX199" fmla="*/ 2946083 w 2953702"/>
                <a:gd name="connsiteY199" fmla="*/ 31432 h 352424"/>
                <a:gd name="connsiteX200" fmla="*/ 2926080 w 2953702"/>
                <a:gd name="connsiteY200" fmla="*/ 10477 h 352424"/>
                <a:gd name="connsiteX201" fmla="*/ 2907030 w 2953702"/>
                <a:gd name="connsiteY201" fmla="*/ 31432 h 352424"/>
                <a:gd name="connsiteX202" fmla="*/ 2923223 w 2953702"/>
                <a:gd name="connsiteY202" fmla="*/ 44768 h 352424"/>
                <a:gd name="connsiteX203" fmla="*/ 2917508 w 2953702"/>
                <a:gd name="connsiteY203" fmla="*/ 44768 h 352424"/>
                <a:gd name="connsiteX204" fmla="*/ 2917508 w 2953702"/>
                <a:gd name="connsiteY204" fmla="*/ 19050 h 352424"/>
                <a:gd name="connsiteX205" fmla="*/ 2927033 w 2953702"/>
                <a:gd name="connsiteY205" fmla="*/ 18098 h 352424"/>
                <a:gd name="connsiteX206" fmla="*/ 2935605 w 2953702"/>
                <a:gd name="connsiteY206" fmla="*/ 20003 h 352424"/>
                <a:gd name="connsiteX207" fmla="*/ 2938463 w 2953702"/>
                <a:gd name="connsiteY207" fmla="*/ 25718 h 352424"/>
                <a:gd name="connsiteX208" fmla="*/ 2932748 w 2953702"/>
                <a:gd name="connsiteY208" fmla="*/ 31432 h 352424"/>
                <a:gd name="connsiteX209" fmla="*/ 2937510 w 2953702"/>
                <a:gd name="connsiteY209" fmla="*/ 38100 h 352424"/>
                <a:gd name="connsiteX210" fmla="*/ 2939415 w 2953702"/>
                <a:gd name="connsiteY210" fmla="*/ 44768 h 352424"/>
                <a:gd name="connsiteX211" fmla="*/ 2932748 w 2953702"/>
                <a:gd name="connsiteY211" fmla="*/ 44768 h 352424"/>
                <a:gd name="connsiteX212" fmla="*/ 2930843 w 2953702"/>
                <a:gd name="connsiteY212" fmla="*/ 38100 h 352424"/>
                <a:gd name="connsiteX213" fmla="*/ 2925128 w 2953702"/>
                <a:gd name="connsiteY213" fmla="*/ 34290 h 352424"/>
                <a:gd name="connsiteX214" fmla="*/ 2922270 w 2953702"/>
                <a:gd name="connsiteY214" fmla="*/ 34290 h 352424"/>
                <a:gd name="connsiteX215" fmla="*/ 2922270 w 2953702"/>
                <a:gd name="connsiteY215" fmla="*/ 44768 h 352424"/>
                <a:gd name="connsiteX216" fmla="*/ 2923223 w 2953702"/>
                <a:gd name="connsiteY216" fmla="*/ 30480 h 352424"/>
                <a:gd name="connsiteX217" fmla="*/ 2926080 w 2953702"/>
                <a:gd name="connsiteY217" fmla="*/ 30480 h 352424"/>
                <a:gd name="connsiteX218" fmla="*/ 2931795 w 2953702"/>
                <a:gd name="connsiteY218" fmla="*/ 26670 h 352424"/>
                <a:gd name="connsiteX219" fmla="*/ 2926080 w 2953702"/>
                <a:gd name="connsiteY219" fmla="*/ 22860 h 352424"/>
                <a:gd name="connsiteX220" fmla="*/ 2923223 w 2953702"/>
                <a:gd name="connsiteY220" fmla="*/ 22860 h 352424"/>
                <a:gd name="connsiteX221" fmla="*/ 2923223 w 2953702"/>
                <a:gd name="connsiteY221" fmla="*/ 30480 h 3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2953702" h="352424">
                  <a:moveTo>
                    <a:pt x="0" y="339090"/>
                  </a:moveTo>
                  <a:lnTo>
                    <a:pt x="0" y="13335"/>
                  </a:lnTo>
                  <a:lnTo>
                    <a:pt x="52388" y="13335"/>
                  </a:lnTo>
                  <a:lnTo>
                    <a:pt x="52388" y="339090"/>
                  </a:lnTo>
                  <a:lnTo>
                    <a:pt x="0" y="339090"/>
                  </a:lnTo>
                  <a:close/>
                  <a:moveTo>
                    <a:pt x="128588" y="339090"/>
                  </a:moveTo>
                  <a:lnTo>
                    <a:pt x="128588" y="952"/>
                  </a:lnTo>
                  <a:lnTo>
                    <a:pt x="335280" y="200025"/>
                  </a:lnTo>
                  <a:cubicBezTo>
                    <a:pt x="340995" y="205740"/>
                    <a:pt x="346710" y="211455"/>
                    <a:pt x="352425" y="218123"/>
                  </a:cubicBezTo>
                  <a:cubicBezTo>
                    <a:pt x="358140" y="224790"/>
                    <a:pt x="363855" y="231458"/>
                    <a:pt x="370523" y="240030"/>
                  </a:cubicBezTo>
                  <a:lnTo>
                    <a:pt x="370523" y="13335"/>
                  </a:lnTo>
                  <a:lnTo>
                    <a:pt x="419100" y="13335"/>
                  </a:lnTo>
                  <a:lnTo>
                    <a:pt x="419100" y="352425"/>
                  </a:lnTo>
                  <a:lnTo>
                    <a:pt x="208598" y="149543"/>
                  </a:lnTo>
                  <a:cubicBezTo>
                    <a:pt x="202883" y="143828"/>
                    <a:pt x="197167" y="138113"/>
                    <a:pt x="192405" y="132398"/>
                  </a:cubicBezTo>
                  <a:cubicBezTo>
                    <a:pt x="186690" y="126683"/>
                    <a:pt x="181927" y="120015"/>
                    <a:pt x="177165" y="113348"/>
                  </a:cubicBezTo>
                  <a:lnTo>
                    <a:pt x="177165" y="340043"/>
                  </a:lnTo>
                  <a:lnTo>
                    <a:pt x="128588" y="340043"/>
                  </a:lnTo>
                  <a:close/>
                  <a:moveTo>
                    <a:pt x="495300" y="339090"/>
                  </a:moveTo>
                  <a:lnTo>
                    <a:pt x="495300" y="13335"/>
                  </a:lnTo>
                  <a:lnTo>
                    <a:pt x="677228" y="13335"/>
                  </a:lnTo>
                  <a:lnTo>
                    <a:pt x="677228" y="58103"/>
                  </a:lnTo>
                  <a:lnTo>
                    <a:pt x="547688" y="58103"/>
                  </a:lnTo>
                  <a:lnTo>
                    <a:pt x="547688" y="139065"/>
                  </a:lnTo>
                  <a:lnTo>
                    <a:pt x="676275" y="139065"/>
                  </a:lnTo>
                  <a:lnTo>
                    <a:pt x="676275" y="185738"/>
                  </a:lnTo>
                  <a:lnTo>
                    <a:pt x="547688" y="185738"/>
                  </a:lnTo>
                  <a:lnTo>
                    <a:pt x="547688" y="339090"/>
                  </a:lnTo>
                  <a:lnTo>
                    <a:pt x="495300" y="339090"/>
                  </a:lnTo>
                  <a:close/>
                  <a:moveTo>
                    <a:pt x="783908" y="193358"/>
                  </a:moveTo>
                  <a:lnTo>
                    <a:pt x="783908" y="339090"/>
                  </a:lnTo>
                  <a:lnTo>
                    <a:pt x="734378" y="339090"/>
                  </a:lnTo>
                  <a:lnTo>
                    <a:pt x="734378" y="13335"/>
                  </a:lnTo>
                  <a:lnTo>
                    <a:pt x="808672" y="13335"/>
                  </a:lnTo>
                  <a:cubicBezTo>
                    <a:pt x="830580" y="13335"/>
                    <a:pt x="846772" y="14288"/>
                    <a:pt x="859155" y="17145"/>
                  </a:cubicBezTo>
                  <a:cubicBezTo>
                    <a:pt x="871538" y="20003"/>
                    <a:pt x="881063" y="24765"/>
                    <a:pt x="889635" y="31432"/>
                  </a:cubicBezTo>
                  <a:cubicBezTo>
                    <a:pt x="900113" y="39053"/>
                    <a:pt x="907733" y="49530"/>
                    <a:pt x="913447" y="61913"/>
                  </a:cubicBezTo>
                  <a:cubicBezTo>
                    <a:pt x="919163" y="74295"/>
                    <a:pt x="922020" y="87630"/>
                    <a:pt x="922020" y="102870"/>
                  </a:cubicBezTo>
                  <a:cubicBezTo>
                    <a:pt x="922020" y="128588"/>
                    <a:pt x="915353" y="149543"/>
                    <a:pt x="902970" y="163830"/>
                  </a:cubicBezTo>
                  <a:cubicBezTo>
                    <a:pt x="890588" y="179070"/>
                    <a:pt x="871538" y="187643"/>
                    <a:pt x="846772" y="190500"/>
                  </a:cubicBezTo>
                  <a:lnTo>
                    <a:pt x="959168" y="339090"/>
                  </a:lnTo>
                  <a:lnTo>
                    <a:pt x="899160" y="339090"/>
                  </a:lnTo>
                  <a:lnTo>
                    <a:pt x="790575" y="193358"/>
                  </a:lnTo>
                  <a:lnTo>
                    <a:pt x="783908" y="193358"/>
                  </a:lnTo>
                  <a:close/>
                  <a:moveTo>
                    <a:pt x="787718" y="152400"/>
                  </a:moveTo>
                  <a:lnTo>
                    <a:pt x="797243" y="152400"/>
                  </a:lnTo>
                  <a:cubicBezTo>
                    <a:pt x="824865" y="152400"/>
                    <a:pt x="843915" y="149543"/>
                    <a:pt x="853440" y="142875"/>
                  </a:cubicBezTo>
                  <a:cubicBezTo>
                    <a:pt x="862965" y="136208"/>
                    <a:pt x="866775" y="124778"/>
                    <a:pt x="866775" y="108585"/>
                  </a:cubicBezTo>
                  <a:cubicBezTo>
                    <a:pt x="866775" y="90488"/>
                    <a:pt x="862013" y="78105"/>
                    <a:pt x="851535" y="70485"/>
                  </a:cubicBezTo>
                  <a:cubicBezTo>
                    <a:pt x="842010" y="62865"/>
                    <a:pt x="822960" y="59055"/>
                    <a:pt x="796290" y="59055"/>
                  </a:cubicBezTo>
                  <a:lnTo>
                    <a:pt x="786765" y="59055"/>
                  </a:lnTo>
                  <a:lnTo>
                    <a:pt x="786765" y="152400"/>
                  </a:lnTo>
                  <a:close/>
                  <a:moveTo>
                    <a:pt x="1204913" y="339090"/>
                  </a:moveTo>
                  <a:lnTo>
                    <a:pt x="1167765" y="255270"/>
                  </a:lnTo>
                  <a:lnTo>
                    <a:pt x="1038225" y="255270"/>
                  </a:lnTo>
                  <a:lnTo>
                    <a:pt x="1000125" y="339090"/>
                  </a:lnTo>
                  <a:lnTo>
                    <a:pt x="944880" y="339090"/>
                  </a:lnTo>
                  <a:lnTo>
                    <a:pt x="1102995" y="0"/>
                  </a:lnTo>
                  <a:lnTo>
                    <a:pt x="1260158" y="339090"/>
                  </a:lnTo>
                  <a:lnTo>
                    <a:pt x="1204913" y="339090"/>
                  </a:lnTo>
                  <a:close/>
                  <a:moveTo>
                    <a:pt x="1058228" y="211455"/>
                  </a:moveTo>
                  <a:lnTo>
                    <a:pt x="1148715" y="211455"/>
                  </a:lnTo>
                  <a:lnTo>
                    <a:pt x="1115378" y="137160"/>
                  </a:lnTo>
                  <a:cubicBezTo>
                    <a:pt x="1113473" y="132398"/>
                    <a:pt x="1111568" y="126683"/>
                    <a:pt x="1109663" y="120967"/>
                  </a:cubicBezTo>
                  <a:cubicBezTo>
                    <a:pt x="1107758" y="115253"/>
                    <a:pt x="1105853" y="107633"/>
                    <a:pt x="1102995" y="100013"/>
                  </a:cubicBezTo>
                  <a:lnTo>
                    <a:pt x="1097280" y="120015"/>
                  </a:lnTo>
                  <a:lnTo>
                    <a:pt x="1091565" y="137160"/>
                  </a:lnTo>
                  <a:lnTo>
                    <a:pt x="1058228" y="211455"/>
                  </a:lnTo>
                  <a:close/>
                  <a:moveTo>
                    <a:pt x="1463993" y="172403"/>
                  </a:moveTo>
                  <a:lnTo>
                    <a:pt x="1593533" y="172403"/>
                  </a:lnTo>
                  <a:lnTo>
                    <a:pt x="1593533" y="181928"/>
                  </a:lnTo>
                  <a:cubicBezTo>
                    <a:pt x="1593533" y="192405"/>
                    <a:pt x="1594485" y="200025"/>
                    <a:pt x="1594485" y="202883"/>
                  </a:cubicBezTo>
                  <a:cubicBezTo>
                    <a:pt x="1594485" y="248603"/>
                    <a:pt x="1581150" y="284798"/>
                    <a:pt x="1555433" y="309563"/>
                  </a:cubicBezTo>
                  <a:cubicBezTo>
                    <a:pt x="1529715" y="334328"/>
                    <a:pt x="1492568" y="347663"/>
                    <a:pt x="1443990" y="347663"/>
                  </a:cubicBezTo>
                  <a:cubicBezTo>
                    <a:pt x="1417320" y="347663"/>
                    <a:pt x="1393508" y="343853"/>
                    <a:pt x="1372553" y="336233"/>
                  </a:cubicBezTo>
                  <a:cubicBezTo>
                    <a:pt x="1351598" y="328613"/>
                    <a:pt x="1333500" y="316230"/>
                    <a:pt x="1317308" y="300990"/>
                  </a:cubicBezTo>
                  <a:cubicBezTo>
                    <a:pt x="1302068" y="284798"/>
                    <a:pt x="1289685" y="266700"/>
                    <a:pt x="1282065" y="245745"/>
                  </a:cubicBezTo>
                  <a:cubicBezTo>
                    <a:pt x="1273493" y="224790"/>
                    <a:pt x="1269683" y="201930"/>
                    <a:pt x="1269683" y="177165"/>
                  </a:cubicBezTo>
                  <a:cubicBezTo>
                    <a:pt x="1269683" y="152400"/>
                    <a:pt x="1273493" y="129540"/>
                    <a:pt x="1282065" y="108585"/>
                  </a:cubicBezTo>
                  <a:cubicBezTo>
                    <a:pt x="1290638" y="87630"/>
                    <a:pt x="1303020" y="69533"/>
                    <a:pt x="1319213" y="53340"/>
                  </a:cubicBezTo>
                  <a:cubicBezTo>
                    <a:pt x="1335405" y="38100"/>
                    <a:pt x="1353503" y="25718"/>
                    <a:pt x="1375410" y="18098"/>
                  </a:cubicBezTo>
                  <a:cubicBezTo>
                    <a:pt x="1396365" y="9525"/>
                    <a:pt x="1419225" y="5715"/>
                    <a:pt x="1443990" y="5715"/>
                  </a:cubicBezTo>
                  <a:cubicBezTo>
                    <a:pt x="1469708" y="5715"/>
                    <a:pt x="1492568" y="10477"/>
                    <a:pt x="1512570" y="20003"/>
                  </a:cubicBezTo>
                  <a:cubicBezTo>
                    <a:pt x="1532573" y="29528"/>
                    <a:pt x="1550670" y="43815"/>
                    <a:pt x="1566863" y="62865"/>
                  </a:cubicBezTo>
                  <a:lnTo>
                    <a:pt x="1527810" y="92392"/>
                  </a:lnTo>
                  <a:cubicBezTo>
                    <a:pt x="1516380" y="80010"/>
                    <a:pt x="1503998" y="70485"/>
                    <a:pt x="1490663" y="63818"/>
                  </a:cubicBezTo>
                  <a:cubicBezTo>
                    <a:pt x="1476375" y="57150"/>
                    <a:pt x="1461135" y="54293"/>
                    <a:pt x="1443990" y="54293"/>
                  </a:cubicBezTo>
                  <a:cubicBezTo>
                    <a:pt x="1408748" y="54293"/>
                    <a:pt x="1380173" y="65723"/>
                    <a:pt x="1357313" y="88583"/>
                  </a:cubicBezTo>
                  <a:cubicBezTo>
                    <a:pt x="1335405" y="111442"/>
                    <a:pt x="1323975" y="140970"/>
                    <a:pt x="1323975" y="177165"/>
                  </a:cubicBezTo>
                  <a:cubicBezTo>
                    <a:pt x="1323975" y="214313"/>
                    <a:pt x="1335405" y="243840"/>
                    <a:pt x="1357313" y="266700"/>
                  </a:cubicBezTo>
                  <a:cubicBezTo>
                    <a:pt x="1379220" y="289560"/>
                    <a:pt x="1408748" y="300990"/>
                    <a:pt x="1443990" y="300990"/>
                  </a:cubicBezTo>
                  <a:cubicBezTo>
                    <a:pt x="1474470" y="300990"/>
                    <a:pt x="1498283" y="294323"/>
                    <a:pt x="1515428" y="280035"/>
                  </a:cubicBezTo>
                  <a:cubicBezTo>
                    <a:pt x="1532573" y="265748"/>
                    <a:pt x="1541145" y="246698"/>
                    <a:pt x="1541145" y="221933"/>
                  </a:cubicBezTo>
                  <a:lnTo>
                    <a:pt x="1541145" y="217170"/>
                  </a:lnTo>
                  <a:lnTo>
                    <a:pt x="1463040" y="217170"/>
                  </a:lnTo>
                  <a:lnTo>
                    <a:pt x="1463040" y="172403"/>
                  </a:lnTo>
                  <a:close/>
                  <a:moveTo>
                    <a:pt x="1650683" y="339090"/>
                  </a:moveTo>
                  <a:lnTo>
                    <a:pt x="1650683" y="13335"/>
                  </a:lnTo>
                  <a:lnTo>
                    <a:pt x="1704023" y="13335"/>
                  </a:lnTo>
                  <a:lnTo>
                    <a:pt x="1704023" y="339090"/>
                  </a:lnTo>
                  <a:lnTo>
                    <a:pt x="1650683" y="339090"/>
                  </a:lnTo>
                  <a:close/>
                  <a:moveTo>
                    <a:pt x="1761173" y="274320"/>
                  </a:moveTo>
                  <a:lnTo>
                    <a:pt x="1803083" y="254318"/>
                  </a:lnTo>
                  <a:cubicBezTo>
                    <a:pt x="1806893" y="268605"/>
                    <a:pt x="1814513" y="280035"/>
                    <a:pt x="1824990" y="287655"/>
                  </a:cubicBezTo>
                  <a:cubicBezTo>
                    <a:pt x="1835468" y="295275"/>
                    <a:pt x="1849755" y="299085"/>
                    <a:pt x="1865948" y="299085"/>
                  </a:cubicBezTo>
                  <a:cubicBezTo>
                    <a:pt x="1882140" y="299085"/>
                    <a:pt x="1894523" y="294323"/>
                    <a:pt x="1903095" y="285750"/>
                  </a:cubicBezTo>
                  <a:cubicBezTo>
                    <a:pt x="1912620" y="277178"/>
                    <a:pt x="1917382" y="265748"/>
                    <a:pt x="1917382" y="250508"/>
                  </a:cubicBezTo>
                  <a:cubicBezTo>
                    <a:pt x="1917382" y="231458"/>
                    <a:pt x="1901190" y="214313"/>
                    <a:pt x="1869757" y="199073"/>
                  </a:cubicBezTo>
                  <a:cubicBezTo>
                    <a:pt x="1864995" y="197168"/>
                    <a:pt x="1862138" y="195263"/>
                    <a:pt x="1859280" y="194310"/>
                  </a:cubicBezTo>
                  <a:cubicBezTo>
                    <a:pt x="1823085" y="177165"/>
                    <a:pt x="1799273" y="160973"/>
                    <a:pt x="1787843" y="146685"/>
                  </a:cubicBezTo>
                  <a:cubicBezTo>
                    <a:pt x="1775460" y="132398"/>
                    <a:pt x="1769745" y="115253"/>
                    <a:pt x="1769745" y="94298"/>
                  </a:cubicBezTo>
                  <a:cubicBezTo>
                    <a:pt x="1769745" y="67628"/>
                    <a:pt x="1778318" y="46673"/>
                    <a:pt x="1796415" y="29528"/>
                  </a:cubicBezTo>
                  <a:cubicBezTo>
                    <a:pt x="1814513" y="13335"/>
                    <a:pt x="1838325" y="4763"/>
                    <a:pt x="1866900" y="4763"/>
                  </a:cubicBezTo>
                  <a:cubicBezTo>
                    <a:pt x="1890713" y="4763"/>
                    <a:pt x="1910715" y="9525"/>
                    <a:pt x="1926907" y="19050"/>
                  </a:cubicBezTo>
                  <a:cubicBezTo>
                    <a:pt x="1943100" y="28575"/>
                    <a:pt x="1954530" y="41910"/>
                    <a:pt x="1960245" y="59055"/>
                  </a:cubicBezTo>
                  <a:lnTo>
                    <a:pt x="1919288" y="80010"/>
                  </a:lnTo>
                  <a:cubicBezTo>
                    <a:pt x="1912620" y="69533"/>
                    <a:pt x="1905953" y="61913"/>
                    <a:pt x="1897380" y="57150"/>
                  </a:cubicBezTo>
                  <a:cubicBezTo>
                    <a:pt x="1889760" y="52388"/>
                    <a:pt x="1880235" y="50482"/>
                    <a:pt x="1870710" y="50482"/>
                  </a:cubicBezTo>
                  <a:cubicBezTo>
                    <a:pt x="1856423" y="50482"/>
                    <a:pt x="1844993" y="54293"/>
                    <a:pt x="1836420" y="61913"/>
                  </a:cubicBezTo>
                  <a:cubicBezTo>
                    <a:pt x="1827848" y="69533"/>
                    <a:pt x="1824038" y="79058"/>
                    <a:pt x="1824038" y="91440"/>
                  </a:cubicBezTo>
                  <a:cubicBezTo>
                    <a:pt x="1824038" y="111442"/>
                    <a:pt x="1842135" y="129540"/>
                    <a:pt x="1879282" y="146685"/>
                  </a:cubicBezTo>
                  <a:cubicBezTo>
                    <a:pt x="1882140" y="147638"/>
                    <a:pt x="1884045" y="149543"/>
                    <a:pt x="1885950" y="149543"/>
                  </a:cubicBezTo>
                  <a:cubicBezTo>
                    <a:pt x="1918335" y="164783"/>
                    <a:pt x="1940243" y="179070"/>
                    <a:pt x="1952625" y="193358"/>
                  </a:cubicBezTo>
                  <a:cubicBezTo>
                    <a:pt x="1965007" y="207645"/>
                    <a:pt x="1970723" y="224790"/>
                    <a:pt x="1970723" y="246698"/>
                  </a:cubicBezTo>
                  <a:cubicBezTo>
                    <a:pt x="1970723" y="277178"/>
                    <a:pt x="1961198" y="301943"/>
                    <a:pt x="1941195" y="320040"/>
                  </a:cubicBezTo>
                  <a:cubicBezTo>
                    <a:pt x="1921193" y="338138"/>
                    <a:pt x="1895475" y="347663"/>
                    <a:pt x="1862138" y="347663"/>
                  </a:cubicBezTo>
                  <a:cubicBezTo>
                    <a:pt x="1834515" y="347663"/>
                    <a:pt x="1811655" y="340995"/>
                    <a:pt x="1793558" y="328613"/>
                  </a:cubicBezTo>
                  <a:cubicBezTo>
                    <a:pt x="1778318" y="316230"/>
                    <a:pt x="1766888" y="298133"/>
                    <a:pt x="1761173" y="274320"/>
                  </a:cubicBezTo>
                  <a:close/>
                  <a:moveTo>
                    <a:pt x="2135505" y="58103"/>
                  </a:moveTo>
                  <a:lnTo>
                    <a:pt x="2135505" y="339090"/>
                  </a:lnTo>
                  <a:lnTo>
                    <a:pt x="2082165" y="339090"/>
                  </a:lnTo>
                  <a:lnTo>
                    <a:pt x="2082165" y="58103"/>
                  </a:lnTo>
                  <a:lnTo>
                    <a:pt x="1995488" y="58103"/>
                  </a:lnTo>
                  <a:lnTo>
                    <a:pt x="1995488" y="13335"/>
                  </a:lnTo>
                  <a:lnTo>
                    <a:pt x="2221230" y="13335"/>
                  </a:lnTo>
                  <a:lnTo>
                    <a:pt x="2221230" y="58103"/>
                  </a:lnTo>
                  <a:lnTo>
                    <a:pt x="2135505" y="58103"/>
                  </a:lnTo>
                  <a:close/>
                  <a:moveTo>
                    <a:pt x="2263140" y="339090"/>
                  </a:moveTo>
                  <a:lnTo>
                    <a:pt x="2263140" y="13335"/>
                  </a:lnTo>
                  <a:lnTo>
                    <a:pt x="2316480" y="13335"/>
                  </a:lnTo>
                  <a:lnTo>
                    <a:pt x="2316480" y="339090"/>
                  </a:lnTo>
                  <a:lnTo>
                    <a:pt x="2263140" y="339090"/>
                  </a:lnTo>
                  <a:close/>
                  <a:moveTo>
                    <a:pt x="2653665" y="92392"/>
                  </a:moveTo>
                  <a:cubicBezTo>
                    <a:pt x="2638425" y="80010"/>
                    <a:pt x="2623185" y="70485"/>
                    <a:pt x="2606040" y="63818"/>
                  </a:cubicBezTo>
                  <a:cubicBezTo>
                    <a:pt x="2588895" y="57150"/>
                    <a:pt x="2571750" y="54293"/>
                    <a:pt x="2553653" y="54293"/>
                  </a:cubicBezTo>
                  <a:cubicBezTo>
                    <a:pt x="2518410" y="54293"/>
                    <a:pt x="2488883" y="65723"/>
                    <a:pt x="2466975" y="88583"/>
                  </a:cubicBezTo>
                  <a:cubicBezTo>
                    <a:pt x="2445068" y="111442"/>
                    <a:pt x="2433638" y="140970"/>
                    <a:pt x="2433638" y="177165"/>
                  </a:cubicBezTo>
                  <a:cubicBezTo>
                    <a:pt x="2433638" y="212408"/>
                    <a:pt x="2444115" y="240983"/>
                    <a:pt x="2466023" y="263843"/>
                  </a:cubicBezTo>
                  <a:cubicBezTo>
                    <a:pt x="2487930" y="286703"/>
                    <a:pt x="2515553" y="298133"/>
                    <a:pt x="2547938" y="298133"/>
                  </a:cubicBezTo>
                  <a:cubicBezTo>
                    <a:pt x="2566988" y="298133"/>
                    <a:pt x="2586038" y="294323"/>
                    <a:pt x="2603183" y="287655"/>
                  </a:cubicBezTo>
                  <a:cubicBezTo>
                    <a:pt x="2620328" y="280988"/>
                    <a:pt x="2637473" y="270510"/>
                    <a:pt x="2653665" y="257175"/>
                  </a:cubicBezTo>
                  <a:lnTo>
                    <a:pt x="2653665" y="318135"/>
                  </a:lnTo>
                  <a:cubicBezTo>
                    <a:pt x="2639378" y="328613"/>
                    <a:pt x="2624138" y="336233"/>
                    <a:pt x="2606993" y="340995"/>
                  </a:cubicBezTo>
                  <a:cubicBezTo>
                    <a:pt x="2589848" y="345758"/>
                    <a:pt x="2571750" y="348615"/>
                    <a:pt x="2552700" y="348615"/>
                  </a:cubicBezTo>
                  <a:cubicBezTo>
                    <a:pt x="2527935" y="348615"/>
                    <a:pt x="2505075" y="344805"/>
                    <a:pt x="2483168" y="336233"/>
                  </a:cubicBezTo>
                  <a:cubicBezTo>
                    <a:pt x="2462213" y="327660"/>
                    <a:pt x="2443163" y="316230"/>
                    <a:pt x="2426970" y="300038"/>
                  </a:cubicBezTo>
                  <a:cubicBezTo>
                    <a:pt x="2410778" y="284798"/>
                    <a:pt x="2399348" y="265748"/>
                    <a:pt x="2390775" y="244793"/>
                  </a:cubicBezTo>
                  <a:cubicBezTo>
                    <a:pt x="2382203" y="223838"/>
                    <a:pt x="2378393" y="200978"/>
                    <a:pt x="2378393" y="177165"/>
                  </a:cubicBezTo>
                  <a:cubicBezTo>
                    <a:pt x="2378393" y="153353"/>
                    <a:pt x="2382203" y="130492"/>
                    <a:pt x="2390775" y="109538"/>
                  </a:cubicBezTo>
                  <a:cubicBezTo>
                    <a:pt x="2399348" y="88583"/>
                    <a:pt x="2411730" y="70485"/>
                    <a:pt x="2427923" y="54293"/>
                  </a:cubicBezTo>
                  <a:cubicBezTo>
                    <a:pt x="2444115" y="38100"/>
                    <a:pt x="2462213" y="25718"/>
                    <a:pt x="2483168" y="18098"/>
                  </a:cubicBezTo>
                  <a:cubicBezTo>
                    <a:pt x="2504123" y="9525"/>
                    <a:pt x="2526983" y="5715"/>
                    <a:pt x="2550795" y="5715"/>
                  </a:cubicBezTo>
                  <a:cubicBezTo>
                    <a:pt x="2569845" y="5715"/>
                    <a:pt x="2587943" y="8573"/>
                    <a:pt x="2606040" y="14288"/>
                  </a:cubicBezTo>
                  <a:cubicBezTo>
                    <a:pt x="2623185" y="20003"/>
                    <a:pt x="2640330" y="28575"/>
                    <a:pt x="2656523" y="40005"/>
                  </a:cubicBezTo>
                  <a:lnTo>
                    <a:pt x="2653665" y="92392"/>
                  </a:lnTo>
                  <a:close/>
                  <a:moveTo>
                    <a:pt x="2701290" y="274320"/>
                  </a:moveTo>
                  <a:lnTo>
                    <a:pt x="2743200" y="254318"/>
                  </a:lnTo>
                  <a:cubicBezTo>
                    <a:pt x="2747010" y="268605"/>
                    <a:pt x="2754630" y="280035"/>
                    <a:pt x="2765108" y="287655"/>
                  </a:cubicBezTo>
                  <a:cubicBezTo>
                    <a:pt x="2775585" y="295275"/>
                    <a:pt x="2789873" y="299085"/>
                    <a:pt x="2806065" y="299085"/>
                  </a:cubicBezTo>
                  <a:cubicBezTo>
                    <a:pt x="2822258" y="299085"/>
                    <a:pt x="2834640" y="294323"/>
                    <a:pt x="2843213" y="285750"/>
                  </a:cubicBezTo>
                  <a:cubicBezTo>
                    <a:pt x="2852738" y="277178"/>
                    <a:pt x="2857500" y="265748"/>
                    <a:pt x="2857500" y="250508"/>
                  </a:cubicBezTo>
                  <a:cubicBezTo>
                    <a:pt x="2857500" y="231458"/>
                    <a:pt x="2841308" y="214313"/>
                    <a:pt x="2809875" y="199073"/>
                  </a:cubicBezTo>
                  <a:cubicBezTo>
                    <a:pt x="2805113" y="197168"/>
                    <a:pt x="2802255" y="195263"/>
                    <a:pt x="2799398" y="194310"/>
                  </a:cubicBezTo>
                  <a:cubicBezTo>
                    <a:pt x="2763203" y="177165"/>
                    <a:pt x="2739390" y="160973"/>
                    <a:pt x="2727960" y="146685"/>
                  </a:cubicBezTo>
                  <a:cubicBezTo>
                    <a:pt x="2715578" y="132398"/>
                    <a:pt x="2709863" y="115253"/>
                    <a:pt x="2709863" y="94298"/>
                  </a:cubicBezTo>
                  <a:cubicBezTo>
                    <a:pt x="2709863" y="67628"/>
                    <a:pt x="2718435" y="46673"/>
                    <a:pt x="2736533" y="29528"/>
                  </a:cubicBezTo>
                  <a:cubicBezTo>
                    <a:pt x="2754630" y="13335"/>
                    <a:pt x="2778443" y="4763"/>
                    <a:pt x="2807018" y="4763"/>
                  </a:cubicBezTo>
                  <a:cubicBezTo>
                    <a:pt x="2830830" y="4763"/>
                    <a:pt x="2850833" y="9525"/>
                    <a:pt x="2867025" y="19050"/>
                  </a:cubicBezTo>
                  <a:cubicBezTo>
                    <a:pt x="2883218" y="28575"/>
                    <a:pt x="2894648" y="41910"/>
                    <a:pt x="2900363" y="59055"/>
                  </a:cubicBezTo>
                  <a:lnTo>
                    <a:pt x="2859405" y="80010"/>
                  </a:lnTo>
                  <a:cubicBezTo>
                    <a:pt x="2852738" y="69533"/>
                    <a:pt x="2846070" y="61913"/>
                    <a:pt x="2837498" y="57150"/>
                  </a:cubicBezTo>
                  <a:cubicBezTo>
                    <a:pt x="2829878" y="52388"/>
                    <a:pt x="2820353" y="50482"/>
                    <a:pt x="2810828" y="50482"/>
                  </a:cubicBezTo>
                  <a:cubicBezTo>
                    <a:pt x="2796540" y="50482"/>
                    <a:pt x="2785110" y="54293"/>
                    <a:pt x="2776538" y="61913"/>
                  </a:cubicBezTo>
                  <a:cubicBezTo>
                    <a:pt x="2767965" y="69533"/>
                    <a:pt x="2764155" y="79058"/>
                    <a:pt x="2764155" y="91440"/>
                  </a:cubicBezTo>
                  <a:cubicBezTo>
                    <a:pt x="2764155" y="111442"/>
                    <a:pt x="2782253" y="129540"/>
                    <a:pt x="2819400" y="146685"/>
                  </a:cubicBezTo>
                  <a:cubicBezTo>
                    <a:pt x="2822258" y="147638"/>
                    <a:pt x="2824163" y="149543"/>
                    <a:pt x="2826068" y="149543"/>
                  </a:cubicBezTo>
                  <a:cubicBezTo>
                    <a:pt x="2858453" y="164783"/>
                    <a:pt x="2880360" y="179070"/>
                    <a:pt x="2892743" y="193358"/>
                  </a:cubicBezTo>
                  <a:cubicBezTo>
                    <a:pt x="2905125" y="207645"/>
                    <a:pt x="2910840" y="224790"/>
                    <a:pt x="2910840" y="246698"/>
                  </a:cubicBezTo>
                  <a:cubicBezTo>
                    <a:pt x="2910840" y="277178"/>
                    <a:pt x="2901315" y="301943"/>
                    <a:pt x="2881313" y="320040"/>
                  </a:cubicBezTo>
                  <a:cubicBezTo>
                    <a:pt x="2861310" y="338138"/>
                    <a:pt x="2835593" y="347663"/>
                    <a:pt x="2802255" y="347663"/>
                  </a:cubicBezTo>
                  <a:cubicBezTo>
                    <a:pt x="2774633" y="347663"/>
                    <a:pt x="2751773" y="340995"/>
                    <a:pt x="2733675" y="328613"/>
                  </a:cubicBezTo>
                  <a:cubicBezTo>
                    <a:pt x="2718435" y="316230"/>
                    <a:pt x="2706053" y="298133"/>
                    <a:pt x="2701290" y="274320"/>
                  </a:cubicBezTo>
                  <a:close/>
                  <a:moveTo>
                    <a:pt x="2953703" y="31432"/>
                  </a:moveTo>
                  <a:cubicBezTo>
                    <a:pt x="2953703" y="45720"/>
                    <a:pt x="2942273" y="57150"/>
                    <a:pt x="2927985" y="57150"/>
                  </a:cubicBezTo>
                  <a:cubicBezTo>
                    <a:pt x="2913698" y="57150"/>
                    <a:pt x="2901315" y="45720"/>
                    <a:pt x="2901315" y="31432"/>
                  </a:cubicBezTo>
                  <a:cubicBezTo>
                    <a:pt x="2901315" y="17145"/>
                    <a:pt x="2912745" y="5715"/>
                    <a:pt x="2927985" y="5715"/>
                  </a:cubicBezTo>
                  <a:cubicBezTo>
                    <a:pt x="2942273" y="5715"/>
                    <a:pt x="2953703" y="17145"/>
                    <a:pt x="2953703" y="31432"/>
                  </a:cubicBezTo>
                  <a:close/>
                  <a:moveTo>
                    <a:pt x="2907030" y="31432"/>
                  </a:moveTo>
                  <a:cubicBezTo>
                    <a:pt x="2907030" y="42863"/>
                    <a:pt x="2915603" y="51435"/>
                    <a:pt x="2927033" y="51435"/>
                  </a:cubicBezTo>
                  <a:cubicBezTo>
                    <a:pt x="2938463" y="51435"/>
                    <a:pt x="2946083" y="42863"/>
                    <a:pt x="2946083" y="31432"/>
                  </a:cubicBezTo>
                  <a:cubicBezTo>
                    <a:pt x="2946083" y="20003"/>
                    <a:pt x="2937510" y="10477"/>
                    <a:pt x="2926080" y="10477"/>
                  </a:cubicBezTo>
                  <a:cubicBezTo>
                    <a:pt x="2915603" y="11430"/>
                    <a:pt x="2907030" y="20003"/>
                    <a:pt x="2907030" y="31432"/>
                  </a:cubicBezTo>
                  <a:close/>
                  <a:moveTo>
                    <a:pt x="2923223" y="44768"/>
                  </a:moveTo>
                  <a:lnTo>
                    <a:pt x="2917508" y="44768"/>
                  </a:lnTo>
                  <a:lnTo>
                    <a:pt x="2917508" y="19050"/>
                  </a:lnTo>
                  <a:cubicBezTo>
                    <a:pt x="2919413" y="19050"/>
                    <a:pt x="2923223" y="18098"/>
                    <a:pt x="2927033" y="18098"/>
                  </a:cubicBezTo>
                  <a:cubicBezTo>
                    <a:pt x="2931795" y="18098"/>
                    <a:pt x="2933700" y="19050"/>
                    <a:pt x="2935605" y="20003"/>
                  </a:cubicBezTo>
                  <a:cubicBezTo>
                    <a:pt x="2936558" y="20955"/>
                    <a:pt x="2938463" y="22860"/>
                    <a:pt x="2938463" y="25718"/>
                  </a:cubicBezTo>
                  <a:cubicBezTo>
                    <a:pt x="2938463" y="28575"/>
                    <a:pt x="2936558" y="30480"/>
                    <a:pt x="2932748" y="31432"/>
                  </a:cubicBezTo>
                  <a:cubicBezTo>
                    <a:pt x="2935605" y="32385"/>
                    <a:pt x="2936558" y="34290"/>
                    <a:pt x="2937510" y="38100"/>
                  </a:cubicBezTo>
                  <a:cubicBezTo>
                    <a:pt x="2938463" y="41910"/>
                    <a:pt x="2938463" y="43815"/>
                    <a:pt x="2939415" y="44768"/>
                  </a:cubicBezTo>
                  <a:lnTo>
                    <a:pt x="2932748" y="44768"/>
                  </a:lnTo>
                  <a:cubicBezTo>
                    <a:pt x="2931795" y="43815"/>
                    <a:pt x="2931795" y="41910"/>
                    <a:pt x="2930843" y="38100"/>
                  </a:cubicBezTo>
                  <a:cubicBezTo>
                    <a:pt x="2930843" y="35243"/>
                    <a:pt x="2928938" y="34290"/>
                    <a:pt x="2925128" y="34290"/>
                  </a:cubicBezTo>
                  <a:lnTo>
                    <a:pt x="2922270" y="34290"/>
                  </a:lnTo>
                  <a:lnTo>
                    <a:pt x="2922270" y="44768"/>
                  </a:lnTo>
                  <a:close/>
                  <a:moveTo>
                    <a:pt x="2923223" y="30480"/>
                  </a:moveTo>
                  <a:lnTo>
                    <a:pt x="2926080" y="30480"/>
                  </a:lnTo>
                  <a:cubicBezTo>
                    <a:pt x="2928938" y="30480"/>
                    <a:pt x="2931795" y="29528"/>
                    <a:pt x="2931795" y="26670"/>
                  </a:cubicBezTo>
                  <a:cubicBezTo>
                    <a:pt x="2931795" y="24765"/>
                    <a:pt x="2929890" y="22860"/>
                    <a:pt x="2926080" y="22860"/>
                  </a:cubicBezTo>
                  <a:lnTo>
                    <a:pt x="2923223" y="22860"/>
                  </a:lnTo>
                  <a:lnTo>
                    <a:pt x="2923223" y="3048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3461172-F5B6-32B4-A0D7-D6C9D4DE4A88}"/>
                </a:ext>
              </a:extLst>
            </p:cNvPr>
            <p:cNvSpPr/>
            <p:nvPr/>
          </p:nvSpPr>
          <p:spPr>
            <a:xfrm>
              <a:off x="757116" y="1634150"/>
              <a:ext cx="546735" cy="501014"/>
            </a:xfrm>
            <a:custGeom>
              <a:avLst/>
              <a:gdLst>
                <a:gd name="connsiteX0" fmla="*/ 0 w 546735"/>
                <a:gd name="connsiteY0" fmla="*/ 0 h 501014"/>
                <a:gd name="connsiteX1" fmla="*/ 546735 w 546735"/>
                <a:gd name="connsiteY1" fmla="*/ 0 h 501014"/>
                <a:gd name="connsiteX2" fmla="*/ 546735 w 546735"/>
                <a:gd name="connsiteY2" fmla="*/ 501015 h 501014"/>
                <a:gd name="connsiteX3" fmla="*/ 0 w 546735"/>
                <a:gd name="connsiteY3" fmla="*/ 501015 h 50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735" h="501014">
                  <a:moveTo>
                    <a:pt x="0" y="0"/>
                  </a:moveTo>
                  <a:lnTo>
                    <a:pt x="546735" y="0"/>
                  </a:lnTo>
                  <a:lnTo>
                    <a:pt x="546735" y="501015"/>
                  </a:lnTo>
                  <a:lnTo>
                    <a:pt x="0" y="501015"/>
                  </a:lnTo>
                  <a:close/>
                </a:path>
              </a:pathLst>
            </a:custGeom>
            <a:solidFill>
              <a:srgbClr val="0099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CAB6EC2-2D92-4278-ED1F-A21BEA8591BD}"/>
                </a:ext>
              </a:extLst>
            </p:cNvPr>
            <p:cNvSpPr/>
            <p:nvPr/>
          </p:nvSpPr>
          <p:spPr>
            <a:xfrm>
              <a:off x="841888" y="1718922"/>
              <a:ext cx="87630" cy="86677"/>
            </a:xfrm>
            <a:custGeom>
              <a:avLst/>
              <a:gdLst>
                <a:gd name="connsiteX0" fmla="*/ 0 w 87630"/>
                <a:gd name="connsiteY0" fmla="*/ 0 h 86677"/>
                <a:gd name="connsiteX1" fmla="*/ 87630 w 87630"/>
                <a:gd name="connsiteY1" fmla="*/ 0 h 86677"/>
                <a:gd name="connsiteX2" fmla="*/ 87630 w 87630"/>
                <a:gd name="connsiteY2" fmla="*/ 86678 h 86677"/>
                <a:gd name="connsiteX3" fmla="*/ 0 w 87630"/>
                <a:gd name="connsiteY3" fmla="*/ 86678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0" h="86677">
                  <a:moveTo>
                    <a:pt x="0" y="0"/>
                  </a:moveTo>
                  <a:lnTo>
                    <a:pt x="87630" y="0"/>
                  </a:lnTo>
                  <a:lnTo>
                    <a:pt x="87630" y="86678"/>
                  </a:lnTo>
                  <a:lnTo>
                    <a:pt x="0" y="866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AA3F47B-24E1-BE86-B413-E107A3697F95}"/>
                </a:ext>
              </a:extLst>
            </p:cNvPr>
            <p:cNvSpPr/>
            <p:nvPr/>
          </p:nvSpPr>
          <p:spPr>
            <a:xfrm>
              <a:off x="841888" y="1718922"/>
              <a:ext cx="375311" cy="330517"/>
            </a:xfrm>
            <a:custGeom>
              <a:avLst/>
              <a:gdLst>
                <a:gd name="connsiteX0" fmla="*/ 321945 w 375311"/>
                <a:gd name="connsiteY0" fmla="*/ 0 h 330517"/>
                <a:gd name="connsiteX1" fmla="*/ 119063 w 375311"/>
                <a:gd name="connsiteY1" fmla="*/ 0 h 330517"/>
                <a:gd name="connsiteX2" fmla="*/ 119063 w 375311"/>
                <a:gd name="connsiteY2" fmla="*/ 172403 h 330517"/>
                <a:gd name="connsiteX3" fmla="*/ 200978 w 375311"/>
                <a:gd name="connsiteY3" fmla="*/ 172403 h 330517"/>
                <a:gd name="connsiteX4" fmla="*/ 200978 w 375311"/>
                <a:gd name="connsiteY4" fmla="*/ 84773 h 330517"/>
                <a:gd name="connsiteX5" fmla="*/ 289560 w 375311"/>
                <a:gd name="connsiteY5" fmla="*/ 84773 h 330517"/>
                <a:gd name="connsiteX6" fmla="*/ 289560 w 375311"/>
                <a:gd name="connsiteY6" fmla="*/ 245745 h 330517"/>
                <a:gd name="connsiteX7" fmla="*/ 84773 w 375311"/>
                <a:gd name="connsiteY7" fmla="*/ 245745 h 330517"/>
                <a:gd name="connsiteX8" fmla="*/ 84773 w 375311"/>
                <a:gd name="connsiteY8" fmla="*/ 118110 h 330517"/>
                <a:gd name="connsiteX9" fmla="*/ 0 w 375311"/>
                <a:gd name="connsiteY9" fmla="*/ 118110 h 330517"/>
                <a:gd name="connsiteX10" fmla="*/ 0 w 375311"/>
                <a:gd name="connsiteY10" fmla="*/ 276225 h 330517"/>
                <a:gd name="connsiteX11" fmla="*/ 54293 w 375311"/>
                <a:gd name="connsiteY11" fmla="*/ 330518 h 330517"/>
                <a:gd name="connsiteX12" fmla="*/ 375285 w 375311"/>
                <a:gd name="connsiteY12" fmla="*/ 330518 h 330517"/>
                <a:gd name="connsiteX13" fmla="*/ 375285 w 375311"/>
                <a:gd name="connsiteY13" fmla="*/ 55245 h 330517"/>
                <a:gd name="connsiteX14" fmla="*/ 321945 w 375311"/>
                <a:gd name="connsiteY14" fmla="*/ 0 h 3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5311" h="330517">
                  <a:moveTo>
                    <a:pt x="321945" y="0"/>
                  </a:moveTo>
                  <a:lnTo>
                    <a:pt x="119063" y="0"/>
                  </a:lnTo>
                  <a:lnTo>
                    <a:pt x="119063" y="172403"/>
                  </a:lnTo>
                  <a:lnTo>
                    <a:pt x="200978" y="172403"/>
                  </a:lnTo>
                  <a:lnTo>
                    <a:pt x="200978" y="84773"/>
                  </a:lnTo>
                  <a:lnTo>
                    <a:pt x="289560" y="84773"/>
                  </a:lnTo>
                  <a:lnTo>
                    <a:pt x="289560" y="245745"/>
                  </a:lnTo>
                  <a:lnTo>
                    <a:pt x="84773" y="245745"/>
                  </a:lnTo>
                  <a:lnTo>
                    <a:pt x="84773" y="118110"/>
                  </a:lnTo>
                  <a:lnTo>
                    <a:pt x="0" y="118110"/>
                  </a:lnTo>
                  <a:lnTo>
                    <a:pt x="0" y="276225"/>
                  </a:lnTo>
                  <a:cubicBezTo>
                    <a:pt x="0" y="306705"/>
                    <a:pt x="24765" y="330518"/>
                    <a:pt x="54293" y="330518"/>
                  </a:cubicBezTo>
                  <a:lnTo>
                    <a:pt x="375285" y="330518"/>
                  </a:lnTo>
                  <a:lnTo>
                    <a:pt x="375285" y="55245"/>
                  </a:lnTo>
                  <a:cubicBezTo>
                    <a:pt x="376238" y="24765"/>
                    <a:pt x="351473" y="0"/>
                    <a:pt x="3219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3BD0750A-B73D-44A4-D0B1-99BAE30D1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57388" y="2403868"/>
            <a:ext cx="5331422" cy="3136854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A05A36-3917-A37E-DC9E-26EF5D9D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786" y="2558419"/>
            <a:ext cx="5040625" cy="28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F8CF8C-7C20-1560-F8D2-A76FC472853C}"/>
              </a:ext>
            </a:extLst>
          </p:cNvPr>
          <p:cNvGrpSpPr/>
          <p:nvPr/>
        </p:nvGrpSpPr>
        <p:grpSpPr>
          <a:xfrm>
            <a:off x="6422502" y="1817776"/>
            <a:ext cx="2691463" cy="450962"/>
            <a:chOff x="6578870" y="1655453"/>
            <a:chExt cx="2430628" cy="407258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B626FFF-C9F1-EC48-5519-397F4C11F2C8}"/>
                </a:ext>
              </a:extLst>
            </p:cNvPr>
            <p:cNvSpPr/>
            <p:nvPr/>
          </p:nvSpPr>
          <p:spPr>
            <a:xfrm>
              <a:off x="7087944" y="1710401"/>
              <a:ext cx="210094" cy="277970"/>
            </a:xfrm>
            <a:custGeom>
              <a:avLst/>
              <a:gdLst>
                <a:gd name="connsiteX0" fmla="*/ 71109 w 210094"/>
                <a:gd name="connsiteY0" fmla="*/ 0 h 277970"/>
                <a:gd name="connsiteX1" fmla="*/ 0 w 210094"/>
                <a:gd name="connsiteY1" fmla="*/ 6464 h 277970"/>
                <a:gd name="connsiteX2" fmla="*/ 0 w 210094"/>
                <a:gd name="connsiteY2" fmla="*/ 274738 h 277970"/>
                <a:gd name="connsiteX3" fmla="*/ 59796 w 210094"/>
                <a:gd name="connsiteY3" fmla="*/ 277971 h 277970"/>
                <a:gd name="connsiteX4" fmla="*/ 169692 w 210094"/>
                <a:gd name="connsiteY4" fmla="*/ 244032 h 277970"/>
                <a:gd name="connsiteX5" fmla="*/ 210094 w 210094"/>
                <a:gd name="connsiteY5" fmla="*/ 132521 h 277970"/>
                <a:gd name="connsiteX6" fmla="*/ 169692 w 210094"/>
                <a:gd name="connsiteY6" fmla="*/ 27474 h 277970"/>
                <a:gd name="connsiteX7" fmla="*/ 71109 w 210094"/>
                <a:gd name="connsiteY7" fmla="*/ 0 h 277970"/>
                <a:gd name="connsiteX8" fmla="*/ 72725 w 210094"/>
                <a:gd name="connsiteY8" fmla="*/ 234336 h 277970"/>
                <a:gd name="connsiteX9" fmla="*/ 51716 w 210094"/>
                <a:gd name="connsiteY9" fmla="*/ 232720 h 277970"/>
                <a:gd name="connsiteX10" fmla="*/ 51716 w 210094"/>
                <a:gd name="connsiteY10" fmla="*/ 42019 h 277970"/>
                <a:gd name="connsiteX11" fmla="*/ 75957 w 210094"/>
                <a:gd name="connsiteY11" fmla="*/ 40403 h 277970"/>
                <a:gd name="connsiteX12" fmla="*/ 155147 w 210094"/>
                <a:gd name="connsiteY12" fmla="*/ 132521 h 277970"/>
                <a:gd name="connsiteX13" fmla="*/ 72725 w 210094"/>
                <a:gd name="connsiteY13" fmla="*/ 234336 h 27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94" h="277970">
                  <a:moveTo>
                    <a:pt x="71109" y="0"/>
                  </a:moveTo>
                  <a:cubicBezTo>
                    <a:pt x="45251" y="0"/>
                    <a:pt x="19393" y="1616"/>
                    <a:pt x="0" y="6464"/>
                  </a:cubicBezTo>
                  <a:lnTo>
                    <a:pt x="0" y="274738"/>
                  </a:lnTo>
                  <a:cubicBezTo>
                    <a:pt x="14545" y="276355"/>
                    <a:pt x="33938" y="277971"/>
                    <a:pt x="59796" y="277971"/>
                  </a:cubicBezTo>
                  <a:cubicBezTo>
                    <a:pt x="106663" y="277971"/>
                    <a:pt x="145450" y="266658"/>
                    <a:pt x="169692" y="244032"/>
                  </a:cubicBezTo>
                  <a:cubicBezTo>
                    <a:pt x="190701" y="224639"/>
                    <a:pt x="210094" y="190701"/>
                    <a:pt x="210094" y="132521"/>
                  </a:cubicBezTo>
                  <a:cubicBezTo>
                    <a:pt x="210094" y="82422"/>
                    <a:pt x="195549" y="50099"/>
                    <a:pt x="169692" y="27474"/>
                  </a:cubicBezTo>
                  <a:cubicBezTo>
                    <a:pt x="147066" y="8081"/>
                    <a:pt x="116360" y="0"/>
                    <a:pt x="71109" y="0"/>
                  </a:cubicBezTo>
                  <a:close/>
                  <a:moveTo>
                    <a:pt x="72725" y="234336"/>
                  </a:moveTo>
                  <a:cubicBezTo>
                    <a:pt x="66260" y="234336"/>
                    <a:pt x="58180" y="234336"/>
                    <a:pt x="51716" y="232720"/>
                  </a:cubicBezTo>
                  <a:lnTo>
                    <a:pt x="51716" y="42019"/>
                  </a:lnTo>
                  <a:cubicBezTo>
                    <a:pt x="58180" y="40403"/>
                    <a:pt x="66260" y="40403"/>
                    <a:pt x="75957" y="40403"/>
                  </a:cubicBezTo>
                  <a:cubicBezTo>
                    <a:pt x="124440" y="40403"/>
                    <a:pt x="155147" y="71109"/>
                    <a:pt x="155147" y="132521"/>
                  </a:cubicBezTo>
                  <a:cubicBezTo>
                    <a:pt x="156763" y="203630"/>
                    <a:pt x="122824" y="235952"/>
                    <a:pt x="72725" y="234336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1B8C44C-0D2B-E5A7-C5E5-281B8DEFAEB1}"/>
                </a:ext>
              </a:extLst>
            </p:cNvPr>
            <p:cNvSpPr/>
            <p:nvPr/>
          </p:nvSpPr>
          <p:spPr>
            <a:xfrm>
              <a:off x="7325512" y="1783125"/>
              <a:ext cx="169691" cy="205245"/>
            </a:xfrm>
            <a:custGeom>
              <a:avLst/>
              <a:gdLst>
                <a:gd name="connsiteX0" fmla="*/ 90502 w 169691"/>
                <a:gd name="connsiteY0" fmla="*/ 0 h 205245"/>
                <a:gd name="connsiteX1" fmla="*/ 0 w 169691"/>
                <a:gd name="connsiteY1" fmla="*/ 105047 h 205245"/>
                <a:gd name="connsiteX2" fmla="*/ 95350 w 169691"/>
                <a:gd name="connsiteY2" fmla="*/ 205246 h 205245"/>
                <a:gd name="connsiteX3" fmla="*/ 159995 w 169691"/>
                <a:gd name="connsiteY3" fmla="*/ 193933 h 205245"/>
                <a:gd name="connsiteX4" fmla="*/ 151914 w 169691"/>
                <a:gd name="connsiteY4" fmla="*/ 158379 h 205245"/>
                <a:gd name="connsiteX5" fmla="*/ 103431 w 169691"/>
                <a:gd name="connsiteY5" fmla="*/ 166459 h 205245"/>
                <a:gd name="connsiteX6" fmla="*/ 50099 w 169691"/>
                <a:gd name="connsiteY6" fmla="*/ 119592 h 205245"/>
                <a:gd name="connsiteX7" fmla="*/ 168075 w 169691"/>
                <a:gd name="connsiteY7" fmla="*/ 119592 h 205245"/>
                <a:gd name="connsiteX8" fmla="*/ 169692 w 169691"/>
                <a:gd name="connsiteY8" fmla="*/ 98583 h 205245"/>
                <a:gd name="connsiteX9" fmla="*/ 90502 w 169691"/>
                <a:gd name="connsiteY9" fmla="*/ 0 h 205245"/>
                <a:gd name="connsiteX10" fmla="*/ 50099 w 169691"/>
                <a:gd name="connsiteY10" fmla="*/ 82422 h 205245"/>
                <a:gd name="connsiteX11" fmla="*/ 87270 w 169691"/>
                <a:gd name="connsiteY11" fmla="*/ 37170 h 205245"/>
                <a:gd name="connsiteX12" fmla="*/ 121208 w 169691"/>
                <a:gd name="connsiteY12" fmla="*/ 82422 h 205245"/>
                <a:gd name="connsiteX13" fmla="*/ 50099 w 169691"/>
                <a:gd name="connsiteY13" fmla="*/ 82422 h 2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691" h="205245">
                  <a:moveTo>
                    <a:pt x="90502" y="0"/>
                  </a:moveTo>
                  <a:cubicBezTo>
                    <a:pt x="32322" y="0"/>
                    <a:pt x="0" y="48483"/>
                    <a:pt x="0" y="105047"/>
                  </a:cubicBezTo>
                  <a:cubicBezTo>
                    <a:pt x="0" y="166459"/>
                    <a:pt x="35554" y="205246"/>
                    <a:pt x="95350" y="205246"/>
                  </a:cubicBezTo>
                  <a:cubicBezTo>
                    <a:pt x="119592" y="205246"/>
                    <a:pt x="142218" y="200397"/>
                    <a:pt x="159995" y="193933"/>
                  </a:cubicBezTo>
                  <a:lnTo>
                    <a:pt x="151914" y="158379"/>
                  </a:lnTo>
                  <a:cubicBezTo>
                    <a:pt x="138985" y="163227"/>
                    <a:pt x="122824" y="166459"/>
                    <a:pt x="103431" y="166459"/>
                  </a:cubicBezTo>
                  <a:cubicBezTo>
                    <a:pt x="74341" y="166459"/>
                    <a:pt x="50099" y="153530"/>
                    <a:pt x="50099" y="119592"/>
                  </a:cubicBezTo>
                  <a:lnTo>
                    <a:pt x="168075" y="119592"/>
                  </a:lnTo>
                  <a:cubicBezTo>
                    <a:pt x="169692" y="113128"/>
                    <a:pt x="169692" y="106663"/>
                    <a:pt x="169692" y="98583"/>
                  </a:cubicBezTo>
                  <a:cubicBezTo>
                    <a:pt x="169692" y="33938"/>
                    <a:pt x="138985" y="0"/>
                    <a:pt x="90502" y="0"/>
                  </a:cubicBezTo>
                  <a:close/>
                  <a:moveTo>
                    <a:pt x="50099" y="82422"/>
                  </a:moveTo>
                  <a:cubicBezTo>
                    <a:pt x="51716" y="63028"/>
                    <a:pt x="61412" y="37170"/>
                    <a:pt x="87270" y="37170"/>
                  </a:cubicBezTo>
                  <a:cubicBezTo>
                    <a:pt x="113128" y="37170"/>
                    <a:pt x="121208" y="63028"/>
                    <a:pt x="121208" y="82422"/>
                  </a:cubicBezTo>
                  <a:lnTo>
                    <a:pt x="50099" y="82422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EEC1D9F-68C0-D180-2B85-53F508A20A7F}"/>
                </a:ext>
              </a:extLst>
            </p:cNvPr>
            <p:cNvSpPr/>
            <p:nvPr/>
          </p:nvSpPr>
          <p:spPr>
            <a:xfrm>
              <a:off x="7511365" y="1786358"/>
              <a:ext cx="185852" cy="197165"/>
            </a:xfrm>
            <a:custGeom>
              <a:avLst/>
              <a:gdLst>
                <a:gd name="connsiteX0" fmla="*/ 130905 w 185852"/>
                <a:gd name="connsiteY0" fmla="*/ 0 h 197165"/>
                <a:gd name="connsiteX1" fmla="*/ 106663 w 185852"/>
                <a:gd name="connsiteY1" fmla="*/ 95350 h 197165"/>
                <a:gd name="connsiteX2" fmla="*/ 95350 w 185852"/>
                <a:gd name="connsiteY2" fmla="*/ 145450 h 197165"/>
                <a:gd name="connsiteX3" fmla="*/ 93734 w 185852"/>
                <a:gd name="connsiteY3" fmla="*/ 145450 h 197165"/>
                <a:gd name="connsiteX4" fmla="*/ 82422 w 185852"/>
                <a:gd name="connsiteY4" fmla="*/ 95350 h 197165"/>
                <a:gd name="connsiteX5" fmla="*/ 56564 w 185852"/>
                <a:gd name="connsiteY5" fmla="*/ 0 h 197165"/>
                <a:gd name="connsiteX6" fmla="*/ 0 w 185852"/>
                <a:gd name="connsiteY6" fmla="*/ 0 h 197165"/>
                <a:gd name="connsiteX7" fmla="*/ 66260 w 185852"/>
                <a:gd name="connsiteY7" fmla="*/ 197165 h 197165"/>
                <a:gd name="connsiteX8" fmla="*/ 117976 w 185852"/>
                <a:gd name="connsiteY8" fmla="*/ 197165 h 197165"/>
                <a:gd name="connsiteX9" fmla="*/ 185853 w 185852"/>
                <a:gd name="connsiteY9" fmla="*/ 0 h 197165"/>
                <a:gd name="connsiteX10" fmla="*/ 130905 w 185852"/>
                <a:gd name="connsiteY10" fmla="*/ 0 h 19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852" h="197165">
                  <a:moveTo>
                    <a:pt x="130905" y="0"/>
                  </a:moveTo>
                  <a:lnTo>
                    <a:pt x="106663" y="95350"/>
                  </a:lnTo>
                  <a:cubicBezTo>
                    <a:pt x="101815" y="113128"/>
                    <a:pt x="98583" y="129289"/>
                    <a:pt x="95350" y="145450"/>
                  </a:cubicBezTo>
                  <a:lnTo>
                    <a:pt x="93734" y="145450"/>
                  </a:lnTo>
                  <a:cubicBezTo>
                    <a:pt x="90502" y="127673"/>
                    <a:pt x="87270" y="111511"/>
                    <a:pt x="82422" y="95350"/>
                  </a:cubicBezTo>
                  <a:lnTo>
                    <a:pt x="56564" y="0"/>
                  </a:lnTo>
                  <a:lnTo>
                    <a:pt x="0" y="0"/>
                  </a:lnTo>
                  <a:lnTo>
                    <a:pt x="66260" y="197165"/>
                  </a:lnTo>
                  <a:lnTo>
                    <a:pt x="117976" y="197165"/>
                  </a:lnTo>
                  <a:lnTo>
                    <a:pt x="185853" y="0"/>
                  </a:lnTo>
                  <a:lnTo>
                    <a:pt x="130905" y="0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7AAA6D0-30C5-A454-958C-FADA68E4C6DB}"/>
                </a:ext>
              </a:extLst>
            </p:cNvPr>
            <p:cNvSpPr/>
            <p:nvPr/>
          </p:nvSpPr>
          <p:spPr>
            <a:xfrm>
              <a:off x="7726308" y="1712017"/>
              <a:ext cx="151914" cy="273122"/>
            </a:xfrm>
            <a:custGeom>
              <a:avLst/>
              <a:gdLst>
                <a:gd name="connsiteX0" fmla="*/ 51715 w 151914"/>
                <a:gd name="connsiteY0" fmla="*/ 151914 h 273122"/>
                <a:gd name="connsiteX1" fmla="*/ 142218 w 151914"/>
                <a:gd name="connsiteY1" fmla="*/ 151914 h 273122"/>
                <a:gd name="connsiteX2" fmla="*/ 142218 w 151914"/>
                <a:gd name="connsiteY2" fmla="*/ 109895 h 273122"/>
                <a:gd name="connsiteX3" fmla="*/ 51715 w 151914"/>
                <a:gd name="connsiteY3" fmla="*/ 109895 h 273122"/>
                <a:gd name="connsiteX4" fmla="*/ 51715 w 151914"/>
                <a:gd name="connsiteY4" fmla="*/ 43635 h 273122"/>
                <a:gd name="connsiteX5" fmla="*/ 147066 w 151914"/>
                <a:gd name="connsiteY5" fmla="*/ 43635 h 273122"/>
                <a:gd name="connsiteX6" fmla="*/ 147066 w 151914"/>
                <a:gd name="connsiteY6" fmla="*/ 0 h 273122"/>
                <a:gd name="connsiteX7" fmla="*/ 0 w 151914"/>
                <a:gd name="connsiteY7" fmla="*/ 0 h 273122"/>
                <a:gd name="connsiteX8" fmla="*/ 0 w 151914"/>
                <a:gd name="connsiteY8" fmla="*/ 273122 h 273122"/>
                <a:gd name="connsiteX9" fmla="*/ 151914 w 151914"/>
                <a:gd name="connsiteY9" fmla="*/ 273122 h 273122"/>
                <a:gd name="connsiteX10" fmla="*/ 151914 w 151914"/>
                <a:gd name="connsiteY10" fmla="*/ 227871 h 273122"/>
                <a:gd name="connsiteX11" fmla="*/ 51715 w 151914"/>
                <a:gd name="connsiteY11" fmla="*/ 227871 h 27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914" h="273122">
                  <a:moveTo>
                    <a:pt x="51715" y="151914"/>
                  </a:moveTo>
                  <a:lnTo>
                    <a:pt x="142218" y="151914"/>
                  </a:lnTo>
                  <a:lnTo>
                    <a:pt x="142218" y="109895"/>
                  </a:lnTo>
                  <a:lnTo>
                    <a:pt x="51715" y="109895"/>
                  </a:lnTo>
                  <a:lnTo>
                    <a:pt x="51715" y="43635"/>
                  </a:lnTo>
                  <a:lnTo>
                    <a:pt x="147066" y="43635"/>
                  </a:lnTo>
                  <a:lnTo>
                    <a:pt x="147066" y="0"/>
                  </a:lnTo>
                  <a:lnTo>
                    <a:pt x="0" y="0"/>
                  </a:lnTo>
                  <a:lnTo>
                    <a:pt x="0" y="273122"/>
                  </a:lnTo>
                  <a:lnTo>
                    <a:pt x="151914" y="273122"/>
                  </a:lnTo>
                  <a:lnTo>
                    <a:pt x="151914" y="227871"/>
                  </a:lnTo>
                  <a:lnTo>
                    <a:pt x="51715" y="227871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AE3AE20-4FC6-15B9-723C-F2AA8EC5BB21}"/>
                </a:ext>
              </a:extLst>
            </p:cNvPr>
            <p:cNvSpPr/>
            <p:nvPr/>
          </p:nvSpPr>
          <p:spPr>
            <a:xfrm>
              <a:off x="7895999" y="1786358"/>
              <a:ext cx="181004" cy="198781"/>
            </a:xfrm>
            <a:custGeom>
              <a:avLst/>
              <a:gdLst>
                <a:gd name="connsiteX0" fmla="*/ 181004 w 181004"/>
                <a:gd name="connsiteY0" fmla="*/ 0 h 198781"/>
                <a:gd name="connsiteX1" fmla="*/ 126057 w 181004"/>
                <a:gd name="connsiteY1" fmla="*/ 0 h 198781"/>
                <a:gd name="connsiteX2" fmla="*/ 108279 w 181004"/>
                <a:gd name="connsiteY2" fmla="*/ 35554 h 198781"/>
                <a:gd name="connsiteX3" fmla="*/ 93734 w 181004"/>
                <a:gd name="connsiteY3" fmla="*/ 67877 h 198781"/>
                <a:gd name="connsiteX4" fmla="*/ 93734 w 181004"/>
                <a:gd name="connsiteY4" fmla="*/ 67877 h 198781"/>
                <a:gd name="connsiteX5" fmla="*/ 79189 w 181004"/>
                <a:gd name="connsiteY5" fmla="*/ 37170 h 198781"/>
                <a:gd name="connsiteX6" fmla="*/ 59796 w 181004"/>
                <a:gd name="connsiteY6" fmla="*/ 1616 h 198781"/>
                <a:gd name="connsiteX7" fmla="*/ 1616 w 181004"/>
                <a:gd name="connsiteY7" fmla="*/ 1616 h 198781"/>
                <a:gd name="connsiteX8" fmla="*/ 59796 w 181004"/>
                <a:gd name="connsiteY8" fmla="*/ 98583 h 198781"/>
                <a:gd name="connsiteX9" fmla="*/ 0 w 181004"/>
                <a:gd name="connsiteY9" fmla="*/ 198781 h 198781"/>
                <a:gd name="connsiteX10" fmla="*/ 56564 w 181004"/>
                <a:gd name="connsiteY10" fmla="*/ 198781 h 198781"/>
                <a:gd name="connsiteX11" fmla="*/ 72725 w 181004"/>
                <a:gd name="connsiteY11" fmla="*/ 159995 h 198781"/>
                <a:gd name="connsiteX12" fmla="*/ 87270 w 181004"/>
                <a:gd name="connsiteY12" fmla="*/ 129289 h 198781"/>
                <a:gd name="connsiteX13" fmla="*/ 87270 w 181004"/>
                <a:gd name="connsiteY13" fmla="*/ 129289 h 198781"/>
                <a:gd name="connsiteX14" fmla="*/ 101815 w 181004"/>
                <a:gd name="connsiteY14" fmla="*/ 159995 h 198781"/>
                <a:gd name="connsiteX15" fmla="*/ 121208 w 181004"/>
                <a:gd name="connsiteY15" fmla="*/ 198781 h 198781"/>
                <a:gd name="connsiteX16" fmla="*/ 179388 w 181004"/>
                <a:gd name="connsiteY16" fmla="*/ 198781 h 198781"/>
                <a:gd name="connsiteX17" fmla="*/ 122824 w 181004"/>
                <a:gd name="connsiteY17" fmla="*/ 95350 h 198781"/>
                <a:gd name="connsiteX18" fmla="*/ 181004 w 181004"/>
                <a:gd name="connsiteY18" fmla="*/ 0 h 1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1004" h="198781">
                  <a:moveTo>
                    <a:pt x="181004" y="0"/>
                  </a:moveTo>
                  <a:lnTo>
                    <a:pt x="126057" y="0"/>
                  </a:lnTo>
                  <a:lnTo>
                    <a:pt x="108279" y="35554"/>
                  </a:lnTo>
                  <a:cubicBezTo>
                    <a:pt x="103431" y="45251"/>
                    <a:pt x="98583" y="56564"/>
                    <a:pt x="93734" y="67877"/>
                  </a:cubicBezTo>
                  <a:lnTo>
                    <a:pt x="93734" y="67877"/>
                  </a:lnTo>
                  <a:cubicBezTo>
                    <a:pt x="88886" y="58180"/>
                    <a:pt x="84038" y="46867"/>
                    <a:pt x="79189" y="37170"/>
                  </a:cubicBezTo>
                  <a:lnTo>
                    <a:pt x="59796" y="1616"/>
                  </a:lnTo>
                  <a:lnTo>
                    <a:pt x="1616" y="1616"/>
                  </a:lnTo>
                  <a:lnTo>
                    <a:pt x="59796" y="98583"/>
                  </a:lnTo>
                  <a:lnTo>
                    <a:pt x="0" y="198781"/>
                  </a:lnTo>
                  <a:lnTo>
                    <a:pt x="56564" y="198781"/>
                  </a:lnTo>
                  <a:lnTo>
                    <a:pt x="72725" y="159995"/>
                  </a:lnTo>
                  <a:cubicBezTo>
                    <a:pt x="77573" y="150298"/>
                    <a:pt x="82422" y="138985"/>
                    <a:pt x="87270" y="129289"/>
                  </a:cubicBezTo>
                  <a:lnTo>
                    <a:pt x="87270" y="129289"/>
                  </a:lnTo>
                  <a:cubicBezTo>
                    <a:pt x="92118" y="140601"/>
                    <a:pt x="96967" y="150298"/>
                    <a:pt x="101815" y="159995"/>
                  </a:cubicBezTo>
                  <a:lnTo>
                    <a:pt x="121208" y="198781"/>
                  </a:lnTo>
                  <a:lnTo>
                    <a:pt x="179388" y="198781"/>
                  </a:lnTo>
                  <a:lnTo>
                    <a:pt x="122824" y="95350"/>
                  </a:lnTo>
                  <a:lnTo>
                    <a:pt x="181004" y="0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EE6ED0A-F0C0-297B-A020-B1A1ECF3AFD9}"/>
                </a:ext>
              </a:extLst>
            </p:cNvPr>
            <p:cNvSpPr/>
            <p:nvPr/>
          </p:nvSpPr>
          <p:spPr>
            <a:xfrm>
              <a:off x="8104477" y="1783125"/>
              <a:ext cx="181004" cy="279586"/>
            </a:xfrm>
            <a:custGeom>
              <a:avLst/>
              <a:gdLst>
                <a:gd name="connsiteX0" fmla="*/ 106663 w 181004"/>
                <a:gd name="connsiteY0" fmla="*/ 0 h 279586"/>
                <a:gd name="connsiteX1" fmla="*/ 48483 w 181004"/>
                <a:gd name="connsiteY1" fmla="*/ 30706 h 279586"/>
                <a:gd name="connsiteX2" fmla="*/ 48483 w 181004"/>
                <a:gd name="connsiteY2" fmla="*/ 30706 h 279586"/>
                <a:gd name="connsiteX3" fmla="*/ 45251 w 181004"/>
                <a:gd name="connsiteY3" fmla="*/ 3232 h 279586"/>
                <a:gd name="connsiteX4" fmla="*/ 0 w 181004"/>
                <a:gd name="connsiteY4" fmla="*/ 3232 h 279586"/>
                <a:gd name="connsiteX5" fmla="*/ 1616 w 181004"/>
                <a:gd name="connsiteY5" fmla="*/ 67877 h 279586"/>
                <a:gd name="connsiteX6" fmla="*/ 1616 w 181004"/>
                <a:gd name="connsiteY6" fmla="*/ 279587 h 279586"/>
                <a:gd name="connsiteX7" fmla="*/ 53332 w 181004"/>
                <a:gd name="connsiteY7" fmla="*/ 279587 h 279586"/>
                <a:gd name="connsiteX8" fmla="*/ 53332 w 181004"/>
                <a:gd name="connsiteY8" fmla="*/ 181004 h 279586"/>
                <a:gd name="connsiteX9" fmla="*/ 53332 w 181004"/>
                <a:gd name="connsiteY9" fmla="*/ 181004 h 279586"/>
                <a:gd name="connsiteX10" fmla="*/ 100199 w 181004"/>
                <a:gd name="connsiteY10" fmla="*/ 203630 h 279586"/>
                <a:gd name="connsiteX11" fmla="*/ 181004 w 181004"/>
                <a:gd name="connsiteY11" fmla="*/ 98583 h 279586"/>
                <a:gd name="connsiteX12" fmla="*/ 106663 w 181004"/>
                <a:gd name="connsiteY12" fmla="*/ 0 h 279586"/>
                <a:gd name="connsiteX13" fmla="*/ 87270 w 181004"/>
                <a:gd name="connsiteY13" fmla="*/ 164843 h 279586"/>
                <a:gd name="connsiteX14" fmla="*/ 51715 w 181004"/>
                <a:gd name="connsiteY14" fmla="*/ 122824 h 279586"/>
                <a:gd name="connsiteX15" fmla="*/ 51715 w 181004"/>
                <a:gd name="connsiteY15" fmla="*/ 85654 h 279586"/>
                <a:gd name="connsiteX16" fmla="*/ 87270 w 181004"/>
                <a:gd name="connsiteY16" fmla="*/ 42019 h 279586"/>
                <a:gd name="connsiteX17" fmla="*/ 126056 w 181004"/>
                <a:gd name="connsiteY17" fmla="*/ 103431 h 279586"/>
                <a:gd name="connsiteX18" fmla="*/ 87270 w 181004"/>
                <a:gd name="connsiteY18" fmla="*/ 164843 h 27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1004" h="279586">
                  <a:moveTo>
                    <a:pt x="106663" y="0"/>
                  </a:moveTo>
                  <a:cubicBezTo>
                    <a:pt x="80805" y="0"/>
                    <a:pt x="61412" y="11313"/>
                    <a:pt x="48483" y="30706"/>
                  </a:cubicBezTo>
                  <a:lnTo>
                    <a:pt x="48483" y="30706"/>
                  </a:lnTo>
                  <a:lnTo>
                    <a:pt x="45251" y="3232"/>
                  </a:lnTo>
                  <a:lnTo>
                    <a:pt x="0" y="3232"/>
                  </a:lnTo>
                  <a:cubicBezTo>
                    <a:pt x="0" y="21009"/>
                    <a:pt x="1616" y="42019"/>
                    <a:pt x="1616" y="67877"/>
                  </a:cubicBezTo>
                  <a:lnTo>
                    <a:pt x="1616" y="279587"/>
                  </a:lnTo>
                  <a:lnTo>
                    <a:pt x="53332" y="279587"/>
                  </a:lnTo>
                  <a:lnTo>
                    <a:pt x="53332" y="181004"/>
                  </a:lnTo>
                  <a:lnTo>
                    <a:pt x="53332" y="181004"/>
                  </a:lnTo>
                  <a:cubicBezTo>
                    <a:pt x="61412" y="193933"/>
                    <a:pt x="79189" y="203630"/>
                    <a:pt x="100199" y="203630"/>
                  </a:cubicBezTo>
                  <a:cubicBezTo>
                    <a:pt x="140602" y="203630"/>
                    <a:pt x="181004" y="171307"/>
                    <a:pt x="181004" y="98583"/>
                  </a:cubicBezTo>
                  <a:cubicBezTo>
                    <a:pt x="181004" y="40403"/>
                    <a:pt x="148682" y="0"/>
                    <a:pt x="106663" y="0"/>
                  </a:cubicBezTo>
                  <a:close/>
                  <a:moveTo>
                    <a:pt x="87270" y="164843"/>
                  </a:moveTo>
                  <a:cubicBezTo>
                    <a:pt x="69493" y="164843"/>
                    <a:pt x="51715" y="150298"/>
                    <a:pt x="51715" y="122824"/>
                  </a:cubicBezTo>
                  <a:lnTo>
                    <a:pt x="51715" y="85654"/>
                  </a:lnTo>
                  <a:cubicBezTo>
                    <a:pt x="51715" y="61412"/>
                    <a:pt x="67877" y="42019"/>
                    <a:pt x="87270" y="42019"/>
                  </a:cubicBezTo>
                  <a:cubicBezTo>
                    <a:pt x="113128" y="42019"/>
                    <a:pt x="126056" y="67877"/>
                    <a:pt x="126056" y="103431"/>
                  </a:cubicBezTo>
                  <a:cubicBezTo>
                    <a:pt x="127673" y="137369"/>
                    <a:pt x="114744" y="164843"/>
                    <a:pt x="87270" y="164843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8A51E13-11B1-6FA0-AD03-B7CFC307EFD3}"/>
                </a:ext>
              </a:extLst>
            </p:cNvPr>
            <p:cNvSpPr/>
            <p:nvPr/>
          </p:nvSpPr>
          <p:spPr>
            <a:xfrm>
              <a:off x="8321036" y="1781509"/>
              <a:ext cx="109895" cy="203629"/>
            </a:xfrm>
            <a:custGeom>
              <a:avLst/>
              <a:gdLst>
                <a:gd name="connsiteX0" fmla="*/ 48483 w 109895"/>
                <a:gd name="connsiteY0" fmla="*/ 40403 h 203629"/>
                <a:gd name="connsiteX1" fmla="*/ 48483 w 109895"/>
                <a:gd name="connsiteY1" fmla="*/ 40403 h 203629"/>
                <a:gd name="connsiteX2" fmla="*/ 45251 w 109895"/>
                <a:gd name="connsiteY2" fmla="*/ 6464 h 203629"/>
                <a:gd name="connsiteX3" fmla="*/ 0 w 109895"/>
                <a:gd name="connsiteY3" fmla="*/ 6464 h 203629"/>
                <a:gd name="connsiteX4" fmla="*/ 1616 w 109895"/>
                <a:gd name="connsiteY4" fmla="*/ 67877 h 203629"/>
                <a:gd name="connsiteX5" fmla="*/ 1616 w 109895"/>
                <a:gd name="connsiteY5" fmla="*/ 203630 h 203629"/>
                <a:gd name="connsiteX6" fmla="*/ 54948 w 109895"/>
                <a:gd name="connsiteY6" fmla="*/ 203630 h 203629"/>
                <a:gd name="connsiteX7" fmla="*/ 54948 w 109895"/>
                <a:gd name="connsiteY7" fmla="*/ 100199 h 203629"/>
                <a:gd name="connsiteX8" fmla="*/ 96967 w 109895"/>
                <a:gd name="connsiteY8" fmla="*/ 50099 h 203629"/>
                <a:gd name="connsiteX9" fmla="*/ 109895 w 109895"/>
                <a:gd name="connsiteY9" fmla="*/ 51715 h 203629"/>
                <a:gd name="connsiteX10" fmla="*/ 109895 w 109895"/>
                <a:gd name="connsiteY10" fmla="*/ 1616 h 203629"/>
                <a:gd name="connsiteX11" fmla="*/ 98583 w 109895"/>
                <a:gd name="connsiteY11" fmla="*/ 0 h 203629"/>
                <a:gd name="connsiteX12" fmla="*/ 48483 w 109895"/>
                <a:gd name="connsiteY12" fmla="*/ 40403 h 20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95" h="203629">
                  <a:moveTo>
                    <a:pt x="48483" y="40403"/>
                  </a:moveTo>
                  <a:lnTo>
                    <a:pt x="48483" y="40403"/>
                  </a:lnTo>
                  <a:lnTo>
                    <a:pt x="45251" y="6464"/>
                  </a:lnTo>
                  <a:lnTo>
                    <a:pt x="0" y="6464"/>
                  </a:lnTo>
                  <a:cubicBezTo>
                    <a:pt x="0" y="24242"/>
                    <a:pt x="1616" y="43635"/>
                    <a:pt x="1616" y="67877"/>
                  </a:cubicBezTo>
                  <a:lnTo>
                    <a:pt x="1616" y="203630"/>
                  </a:lnTo>
                  <a:lnTo>
                    <a:pt x="54948" y="203630"/>
                  </a:lnTo>
                  <a:lnTo>
                    <a:pt x="54948" y="100199"/>
                  </a:lnTo>
                  <a:cubicBezTo>
                    <a:pt x="54948" y="66260"/>
                    <a:pt x="72725" y="50099"/>
                    <a:pt x="96967" y="50099"/>
                  </a:cubicBezTo>
                  <a:cubicBezTo>
                    <a:pt x="101815" y="50099"/>
                    <a:pt x="106663" y="50099"/>
                    <a:pt x="109895" y="51715"/>
                  </a:cubicBezTo>
                  <a:lnTo>
                    <a:pt x="109895" y="1616"/>
                  </a:lnTo>
                  <a:cubicBezTo>
                    <a:pt x="106663" y="1616"/>
                    <a:pt x="103431" y="0"/>
                    <a:pt x="98583" y="0"/>
                  </a:cubicBezTo>
                  <a:cubicBezTo>
                    <a:pt x="79189" y="1616"/>
                    <a:pt x="58180" y="14545"/>
                    <a:pt x="48483" y="40403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4F8230A8-0F46-8D41-E353-ADA413201B39}"/>
                </a:ext>
              </a:extLst>
            </p:cNvPr>
            <p:cNvSpPr/>
            <p:nvPr/>
          </p:nvSpPr>
          <p:spPr>
            <a:xfrm>
              <a:off x="8448709" y="1783125"/>
              <a:ext cx="169691" cy="205245"/>
            </a:xfrm>
            <a:custGeom>
              <a:avLst/>
              <a:gdLst>
                <a:gd name="connsiteX0" fmla="*/ 90502 w 169691"/>
                <a:gd name="connsiteY0" fmla="*/ 0 h 205245"/>
                <a:gd name="connsiteX1" fmla="*/ 0 w 169691"/>
                <a:gd name="connsiteY1" fmla="*/ 105047 h 205245"/>
                <a:gd name="connsiteX2" fmla="*/ 95351 w 169691"/>
                <a:gd name="connsiteY2" fmla="*/ 205246 h 205245"/>
                <a:gd name="connsiteX3" fmla="*/ 159995 w 169691"/>
                <a:gd name="connsiteY3" fmla="*/ 193933 h 205245"/>
                <a:gd name="connsiteX4" fmla="*/ 151914 w 169691"/>
                <a:gd name="connsiteY4" fmla="*/ 158379 h 205245"/>
                <a:gd name="connsiteX5" fmla="*/ 103431 w 169691"/>
                <a:gd name="connsiteY5" fmla="*/ 166459 h 205245"/>
                <a:gd name="connsiteX6" fmla="*/ 50100 w 169691"/>
                <a:gd name="connsiteY6" fmla="*/ 119592 h 205245"/>
                <a:gd name="connsiteX7" fmla="*/ 168075 w 169691"/>
                <a:gd name="connsiteY7" fmla="*/ 119592 h 205245"/>
                <a:gd name="connsiteX8" fmla="*/ 169692 w 169691"/>
                <a:gd name="connsiteY8" fmla="*/ 98583 h 205245"/>
                <a:gd name="connsiteX9" fmla="*/ 90502 w 169691"/>
                <a:gd name="connsiteY9" fmla="*/ 0 h 205245"/>
                <a:gd name="connsiteX10" fmla="*/ 50100 w 169691"/>
                <a:gd name="connsiteY10" fmla="*/ 82422 h 205245"/>
                <a:gd name="connsiteX11" fmla="*/ 87270 w 169691"/>
                <a:gd name="connsiteY11" fmla="*/ 37170 h 205245"/>
                <a:gd name="connsiteX12" fmla="*/ 121208 w 169691"/>
                <a:gd name="connsiteY12" fmla="*/ 82422 h 205245"/>
                <a:gd name="connsiteX13" fmla="*/ 50100 w 169691"/>
                <a:gd name="connsiteY13" fmla="*/ 82422 h 2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691" h="205245">
                  <a:moveTo>
                    <a:pt x="90502" y="0"/>
                  </a:moveTo>
                  <a:cubicBezTo>
                    <a:pt x="32322" y="0"/>
                    <a:pt x="0" y="48483"/>
                    <a:pt x="0" y="105047"/>
                  </a:cubicBezTo>
                  <a:cubicBezTo>
                    <a:pt x="0" y="166459"/>
                    <a:pt x="35554" y="205246"/>
                    <a:pt x="95351" y="205246"/>
                  </a:cubicBezTo>
                  <a:cubicBezTo>
                    <a:pt x="119592" y="205246"/>
                    <a:pt x="142218" y="200397"/>
                    <a:pt x="159995" y="193933"/>
                  </a:cubicBezTo>
                  <a:lnTo>
                    <a:pt x="151914" y="158379"/>
                  </a:lnTo>
                  <a:cubicBezTo>
                    <a:pt x="138986" y="163227"/>
                    <a:pt x="122824" y="166459"/>
                    <a:pt x="103431" y="166459"/>
                  </a:cubicBezTo>
                  <a:cubicBezTo>
                    <a:pt x="74341" y="166459"/>
                    <a:pt x="51716" y="153530"/>
                    <a:pt x="50100" y="119592"/>
                  </a:cubicBezTo>
                  <a:lnTo>
                    <a:pt x="168075" y="119592"/>
                  </a:lnTo>
                  <a:cubicBezTo>
                    <a:pt x="169692" y="113128"/>
                    <a:pt x="169692" y="106663"/>
                    <a:pt x="169692" y="98583"/>
                  </a:cubicBezTo>
                  <a:cubicBezTo>
                    <a:pt x="169692" y="33938"/>
                    <a:pt x="138986" y="0"/>
                    <a:pt x="90502" y="0"/>
                  </a:cubicBezTo>
                  <a:close/>
                  <a:moveTo>
                    <a:pt x="50100" y="82422"/>
                  </a:moveTo>
                  <a:cubicBezTo>
                    <a:pt x="51716" y="63028"/>
                    <a:pt x="61412" y="37170"/>
                    <a:pt x="87270" y="37170"/>
                  </a:cubicBezTo>
                  <a:cubicBezTo>
                    <a:pt x="113128" y="37170"/>
                    <a:pt x="121208" y="63028"/>
                    <a:pt x="121208" y="82422"/>
                  </a:cubicBezTo>
                  <a:lnTo>
                    <a:pt x="50100" y="82422"/>
                  </a:ln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183D5AF-BC20-6206-0F58-0490DEE18E36}"/>
                </a:ext>
              </a:extLst>
            </p:cNvPr>
            <p:cNvSpPr/>
            <p:nvPr/>
          </p:nvSpPr>
          <p:spPr>
            <a:xfrm>
              <a:off x="8642642" y="1781509"/>
              <a:ext cx="132631" cy="205245"/>
            </a:xfrm>
            <a:custGeom>
              <a:avLst/>
              <a:gdLst>
                <a:gd name="connsiteX0" fmla="*/ 85654 w 132631"/>
                <a:gd name="connsiteY0" fmla="*/ 84038 h 205245"/>
                <a:gd name="connsiteX1" fmla="*/ 54948 w 132631"/>
                <a:gd name="connsiteY1" fmla="*/ 58180 h 205245"/>
                <a:gd name="connsiteX2" fmla="*/ 79190 w 132631"/>
                <a:gd name="connsiteY2" fmla="*/ 38787 h 205245"/>
                <a:gd name="connsiteX3" fmla="*/ 116360 w 132631"/>
                <a:gd name="connsiteY3" fmla="*/ 48483 h 205245"/>
                <a:gd name="connsiteX4" fmla="*/ 126057 w 132631"/>
                <a:gd name="connsiteY4" fmla="*/ 11313 h 205245"/>
                <a:gd name="connsiteX5" fmla="*/ 77573 w 132631"/>
                <a:gd name="connsiteY5" fmla="*/ 0 h 205245"/>
                <a:gd name="connsiteX6" fmla="*/ 4848 w 132631"/>
                <a:gd name="connsiteY6" fmla="*/ 63028 h 205245"/>
                <a:gd name="connsiteX7" fmla="*/ 54948 w 132631"/>
                <a:gd name="connsiteY7" fmla="*/ 121208 h 205245"/>
                <a:gd name="connsiteX8" fmla="*/ 84038 w 132631"/>
                <a:gd name="connsiteY8" fmla="*/ 148682 h 205245"/>
                <a:gd name="connsiteX9" fmla="*/ 56564 w 132631"/>
                <a:gd name="connsiteY9" fmla="*/ 168075 h 205245"/>
                <a:gd name="connsiteX10" fmla="*/ 9697 w 132631"/>
                <a:gd name="connsiteY10" fmla="*/ 155146 h 205245"/>
                <a:gd name="connsiteX11" fmla="*/ 0 w 132631"/>
                <a:gd name="connsiteY11" fmla="*/ 192317 h 205245"/>
                <a:gd name="connsiteX12" fmla="*/ 54948 w 132631"/>
                <a:gd name="connsiteY12" fmla="*/ 205246 h 205245"/>
                <a:gd name="connsiteX13" fmla="*/ 132521 w 132631"/>
                <a:gd name="connsiteY13" fmla="*/ 142218 h 205245"/>
                <a:gd name="connsiteX14" fmla="*/ 85654 w 132631"/>
                <a:gd name="connsiteY14" fmla="*/ 84038 h 2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631" h="205245">
                  <a:moveTo>
                    <a:pt x="85654" y="84038"/>
                  </a:moveTo>
                  <a:cubicBezTo>
                    <a:pt x="63028" y="74341"/>
                    <a:pt x="54948" y="69493"/>
                    <a:pt x="54948" y="58180"/>
                  </a:cubicBezTo>
                  <a:cubicBezTo>
                    <a:pt x="54948" y="46867"/>
                    <a:pt x="63028" y="38787"/>
                    <a:pt x="79190" y="38787"/>
                  </a:cubicBezTo>
                  <a:cubicBezTo>
                    <a:pt x="93734" y="38787"/>
                    <a:pt x="108279" y="43635"/>
                    <a:pt x="116360" y="48483"/>
                  </a:cubicBezTo>
                  <a:lnTo>
                    <a:pt x="126057" y="11313"/>
                  </a:lnTo>
                  <a:cubicBezTo>
                    <a:pt x="114744" y="4848"/>
                    <a:pt x="96967" y="0"/>
                    <a:pt x="77573" y="0"/>
                  </a:cubicBezTo>
                  <a:cubicBezTo>
                    <a:pt x="33938" y="0"/>
                    <a:pt x="4848" y="27474"/>
                    <a:pt x="4848" y="63028"/>
                  </a:cubicBezTo>
                  <a:cubicBezTo>
                    <a:pt x="4848" y="84038"/>
                    <a:pt x="17777" y="105047"/>
                    <a:pt x="54948" y="121208"/>
                  </a:cubicBezTo>
                  <a:cubicBezTo>
                    <a:pt x="75957" y="130905"/>
                    <a:pt x="84038" y="137369"/>
                    <a:pt x="84038" y="148682"/>
                  </a:cubicBezTo>
                  <a:cubicBezTo>
                    <a:pt x="84038" y="159995"/>
                    <a:pt x="75957" y="168075"/>
                    <a:pt x="56564" y="168075"/>
                  </a:cubicBezTo>
                  <a:cubicBezTo>
                    <a:pt x="40403" y="168075"/>
                    <a:pt x="21009" y="161611"/>
                    <a:pt x="9697" y="155146"/>
                  </a:cubicBezTo>
                  <a:lnTo>
                    <a:pt x="0" y="192317"/>
                  </a:lnTo>
                  <a:cubicBezTo>
                    <a:pt x="12929" y="200397"/>
                    <a:pt x="33938" y="205246"/>
                    <a:pt x="54948" y="205246"/>
                  </a:cubicBezTo>
                  <a:cubicBezTo>
                    <a:pt x="105047" y="205246"/>
                    <a:pt x="132521" y="181004"/>
                    <a:pt x="132521" y="142218"/>
                  </a:cubicBezTo>
                  <a:cubicBezTo>
                    <a:pt x="134137" y="116360"/>
                    <a:pt x="117976" y="96966"/>
                    <a:pt x="85654" y="84038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E5DB8DC-3469-83BA-C852-F568389EF7C1}"/>
                </a:ext>
              </a:extLst>
            </p:cNvPr>
            <p:cNvSpPr/>
            <p:nvPr/>
          </p:nvSpPr>
          <p:spPr>
            <a:xfrm>
              <a:off x="8799404" y="1781509"/>
              <a:ext cx="132641" cy="205245"/>
            </a:xfrm>
            <a:custGeom>
              <a:avLst/>
              <a:gdLst>
                <a:gd name="connsiteX0" fmla="*/ 85654 w 132641"/>
                <a:gd name="connsiteY0" fmla="*/ 84038 h 205245"/>
                <a:gd name="connsiteX1" fmla="*/ 54948 w 132641"/>
                <a:gd name="connsiteY1" fmla="*/ 58180 h 205245"/>
                <a:gd name="connsiteX2" fmla="*/ 79190 w 132641"/>
                <a:gd name="connsiteY2" fmla="*/ 38787 h 205245"/>
                <a:gd name="connsiteX3" fmla="*/ 116360 w 132641"/>
                <a:gd name="connsiteY3" fmla="*/ 48483 h 205245"/>
                <a:gd name="connsiteX4" fmla="*/ 126057 w 132641"/>
                <a:gd name="connsiteY4" fmla="*/ 11313 h 205245"/>
                <a:gd name="connsiteX5" fmla="*/ 77573 w 132641"/>
                <a:gd name="connsiteY5" fmla="*/ 0 h 205245"/>
                <a:gd name="connsiteX6" fmla="*/ 4848 w 132641"/>
                <a:gd name="connsiteY6" fmla="*/ 63028 h 205245"/>
                <a:gd name="connsiteX7" fmla="*/ 54948 w 132641"/>
                <a:gd name="connsiteY7" fmla="*/ 121208 h 205245"/>
                <a:gd name="connsiteX8" fmla="*/ 84038 w 132641"/>
                <a:gd name="connsiteY8" fmla="*/ 148682 h 205245"/>
                <a:gd name="connsiteX9" fmla="*/ 56564 w 132641"/>
                <a:gd name="connsiteY9" fmla="*/ 168075 h 205245"/>
                <a:gd name="connsiteX10" fmla="*/ 9697 w 132641"/>
                <a:gd name="connsiteY10" fmla="*/ 155146 h 205245"/>
                <a:gd name="connsiteX11" fmla="*/ 0 w 132641"/>
                <a:gd name="connsiteY11" fmla="*/ 192317 h 205245"/>
                <a:gd name="connsiteX12" fmla="*/ 54948 w 132641"/>
                <a:gd name="connsiteY12" fmla="*/ 205246 h 205245"/>
                <a:gd name="connsiteX13" fmla="*/ 132521 w 132641"/>
                <a:gd name="connsiteY13" fmla="*/ 142218 h 205245"/>
                <a:gd name="connsiteX14" fmla="*/ 85654 w 132641"/>
                <a:gd name="connsiteY14" fmla="*/ 84038 h 20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641" h="205245">
                  <a:moveTo>
                    <a:pt x="85654" y="84038"/>
                  </a:moveTo>
                  <a:cubicBezTo>
                    <a:pt x="63028" y="74341"/>
                    <a:pt x="54948" y="69493"/>
                    <a:pt x="54948" y="58180"/>
                  </a:cubicBezTo>
                  <a:cubicBezTo>
                    <a:pt x="54948" y="46867"/>
                    <a:pt x="63028" y="38787"/>
                    <a:pt x="79190" y="38787"/>
                  </a:cubicBezTo>
                  <a:cubicBezTo>
                    <a:pt x="93734" y="38787"/>
                    <a:pt x="108280" y="43635"/>
                    <a:pt x="116360" y="48483"/>
                  </a:cubicBezTo>
                  <a:lnTo>
                    <a:pt x="126057" y="11313"/>
                  </a:lnTo>
                  <a:cubicBezTo>
                    <a:pt x="114744" y="4848"/>
                    <a:pt x="96967" y="0"/>
                    <a:pt x="77573" y="0"/>
                  </a:cubicBezTo>
                  <a:cubicBezTo>
                    <a:pt x="33938" y="0"/>
                    <a:pt x="4848" y="27474"/>
                    <a:pt x="4848" y="63028"/>
                  </a:cubicBezTo>
                  <a:cubicBezTo>
                    <a:pt x="4848" y="84038"/>
                    <a:pt x="17777" y="105047"/>
                    <a:pt x="54948" y="121208"/>
                  </a:cubicBezTo>
                  <a:cubicBezTo>
                    <a:pt x="75957" y="130905"/>
                    <a:pt x="84038" y="137369"/>
                    <a:pt x="84038" y="148682"/>
                  </a:cubicBezTo>
                  <a:cubicBezTo>
                    <a:pt x="84038" y="159995"/>
                    <a:pt x="75957" y="168075"/>
                    <a:pt x="56564" y="168075"/>
                  </a:cubicBezTo>
                  <a:cubicBezTo>
                    <a:pt x="40403" y="168075"/>
                    <a:pt x="21009" y="161611"/>
                    <a:pt x="9697" y="155146"/>
                  </a:cubicBezTo>
                  <a:lnTo>
                    <a:pt x="0" y="192317"/>
                  </a:lnTo>
                  <a:cubicBezTo>
                    <a:pt x="12929" y="200397"/>
                    <a:pt x="33938" y="205246"/>
                    <a:pt x="54948" y="205246"/>
                  </a:cubicBezTo>
                  <a:cubicBezTo>
                    <a:pt x="105047" y="205246"/>
                    <a:pt x="132521" y="181004"/>
                    <a:pt x="132521" y="142218"/>
                  </a:cubicBezTo>
                  <a:cubicBezTo>
                    <a:pt x="134137" y="116360"/>
                    <a:pt x="119592" y="96966"/>
                    <a:pt x="85654" y="84038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1951D590-30FA-6A53-78FE-207A5EFB037A}"/>
                </a:ext>
              </a:extLst>
            </p:cNvPr>
            <p:cNvSpPr/>
            <p:nvPr/>
          </p:nvSpPr>
          <p:spPr>
            <a:xfrm>
              <a:off x="6578870" y="1757268"/>
              <a:ext cx="387866" cy="286051"/>
            </a:xfrm>
            <a:custGeom>
              <a:avLst/>
              <a:gdLst>
                <a:gd name="connsiteX0" fmla="*/ 27474 w 387866"/>
                <a:gd name="connsiteY0" fmla="*/ 208478 h 286051"/>
                <a:gd name="connsiteX1" fmla="*/ 4848 w 387866"/>
                <a:gd name="connsiteY1" fmla="*/ 242416 h 286051"/>
                <a:gd name="connsiteX2" fmla="*/ 0 w 387866"/>
                <a:gd name="connsiteY2" fmla="*/ 256961 h 286051"/>
                <a:gd name="connsiteX3" fmla="*/ 0 w 387866"/>
                <a:gd name="connsiteY3" fmla="*/ 263426 h 286051"/>
                <a:gd name="connsiteX4" fmla="*/ 22626 w 387866"/>
                <a:gd name="connsiteY4" fmla="*/ 286051 h 286051"/>
                <a:gd name="connsiteX5" fmla="*/ 365241 w 387866"/>
                <a:gd name="connsiteY5" fmla="*/ 286051 h 286051"/>
                <a:gd name="connsiteX6" fmla="*/ 387866 w 387866"/>
                <a:gd name="connsiteY6" fmla="*/ 263426 h 286051"/>
                <a:gd name="connsiteX7" fmla="*/ 387866 w 387866"/>
                <a:gd name="connsiteY7" fmla="*/ 0 h 286051"/>
                <a:gd name="connsiteX8" fmla="*/ 27474 w 387866"/>
                <a:gd name="connsiteY8" fmla="*/ 208478 h 28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66" h="286051">
                  <a:moveTo>
                    <a:pt x="27474" y="208478"/>
                  </a:moveTo>
                  <a:cubicBezTo>
                    <a:pt x="17777" y="221407"/>
                    <a:pt x="9697" y="231104"/>
                    <a:pt x="4848" y="242416"/>
                  </a:cubicBezTo>
                  <a:cubicBezTo>
                    <a:pt x="3232" y="244032"/>
                    <a:pt x="0" y="252113"/>
                    <a:pt x="0" y="256961"/>
                  </a:cubicBezTo>
                  <a:lnTo>
                    <a:pt x="0" y="263426"/>
                  </a:lnTo>
                  <a:cubicBezTo>
                    <a:pt x="0" y="276355"/>
                    <a:pt x="9697" y="286051"/>
                    <a:pt x="22626" y="286051"/>
                  </a:cubicBezTo>
                  <a:lnTo>
                    <a:pt x="365241" y="286051"/>
                  </a:lnTo>
                  <a:cubicBezTo>
                    <a:pt x="378170" y="286051"/>
                    <a:pt x="387866" y="276355"/>
                    <a:pt x="387866" y="263426"/>
                  </a:cubicBezTo>
                  <a:lnTo>
                    <a:pt x="387866" y="0"/>
                  </a:lnTo>
                  <a:cubicBezTo>
                    <a:pt x="200398" y="32322"/>
                    <a:pt x="85654" y="134137"/>
                    <a:pt x="27474" y="208478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C787CF2-5943-F809-B504-0C98AE62FE4C}"/>
                </a:ext>
              </a:extLst>
            </p:cNvPr>
            <p:cNvSpPr/>
            <p:nvPr/>
          </p:nvSpPr>
          <p:spPr>
            <a:xfrm>
              <a:off x="6578870" y="1655453"/>
              <a:ext cx="387866" cy="227871"/>
            </a:xfrm>
            <a:custGeom>
              <a:avLst/>
              <a:gdLst>
                <a:gd name="connsiteX0" fmla="*/ 365241 w 387866"/>
                <a:gd name="connsiteY0" fmla="*/ 0 h 227871"/>
                <a:gd name="connsiteX1" fmla="*/ 22626 w 387866"/>
                <a:gd name="connsiteY1" fmla="*/ 0 h 227871"/>
                <a:gd name="connsiteX2" fmla="*/ 0 w 387866"/>
                <a:gd name="connsiteY2" fmla="*/ 22626 h 227871"/>
                <a:gd name="connsiteX3" fmla="*/ 0 w 387866"/>
                <a:gd name="connsiteY3" fmla="*/ 227871 h 227871"/>
                <a:gd name="connsiteX4" fmla="*/ 373321 w 387866"/>
                <a:gd name="connsiteY4" fmla="*/ 56564 h 227871"/>
                <a:gd name="connsiteX5" fmla="*/ 387866 w 387866"/>
                <a:gd name="connsiteY5" fmla="*/ 40403 h 227871"/>
                <a:gd name="connsiteX6" fmla="*/ 387866 w 387866"/>
                <a:gd name="connsiteY6" fmla="*/ 22626 h 227871"/>
                <a:gd name="connsiteX7" fmla="*/ 365241 w 387866"/>
                <a:gd name="connsiteY7" fmla="*/ 0 h 22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866" h="227871">
                  <a:moveTo>
                    <a:pt x="365241" y="0"/>
                  </a:moveTo>
                  <a:lnTo>
                    <a:pt x="22626" y="0"/>
                  </a:lnTo>
                  <a:cubicBezTo>
                    <a:pt x="9697" y="0"/>
                    <a:pt x="0" y="9697"/>
                    <a:pt x="0" y="22626"/>
                  </a:cubicBezTo>
                  <a:lnTo>
                    <a:pt x="0" y="227871"/>
                  </a:lnTo>
                  <a:cubicBezTo>
                    <a:pt x="67877" y="156763"/>
                    <a:pt x="189085" y="79189"/>
                    <a:pt x="373321" y="56564"/>
                  </a:cubicBezTo>
                  <a:cubicBezTo>
                    <a:pt x="378170" y="56564"/>
                    <a:pt x="387866" y="53332"/>
                    <a:pt x="387866" y="40403"/>
                  </a:cubicBezTo>
                  <a:lnTo>
                    <a:pt x="387866" y="22626"/>
                  </a:lnTo>
                  <a:cubicBezTo>
                    <a:pt x="387866" y="9697"/>
                    <a:pt x="378170" y="0"/>
                    <a:pt x="365241" y="0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FEE82EC-E4C0-58DA-89C0-1B0884D4EB1E}"/>
                </a:ext>
              </a:extLst>
            </p:cNvPr>
            <p:cNvSpPr/>
            <p:nvPr/>
          </p:nvSpPr>
          <p:spPr>
            <a:xfrm>
              <a:off x="8969096" y="1754035"/>
              <a:ext cx="25857" cy="35554"/>
            </a:xfrm>
            <a:custGeom>
              <a:avLst/>
              <a:gdLst>
                <a:gd name="connsiteX0" fmla="*/ 16161 w 25857"/>
                <a:gd name="connsiteY0" fmla="*/ 21009 h 35554"/>
                <a:gd name="connsiteX1" fmla="*/ 16161 w 25857"/>
                <a:gd name="connsiteY1" fmla="*/ 21009 h 35554"/>
                <a:gd name="connsiteX2" fmla="*/ 24242 w 25857"/>
                <a:gd name="connsiteY2" fmla="*/ 11313 h 35554"/>
                <a:gd name="connsiteX3" fmla="*/ 21009 w 25857"/>
                <a:gd name="connsiteY3" fmla="*/ 3232 h 35554"/>
                <a:gd name="connsiteX4" fmla="*/ 11313 w 25857"/>
                <a:gd name="connsiteY4" fmla="*/ 0 h 35554"/>
                <a:gd name="connsiteX5" fmla="*/ 0 w 25857"/>
                <a:gd name="connsiteY5" fmla="*/ 0 h 35554"/>
                <a:gd name="connsiteX6" fmla="*/ 0 w 25857"/>
                <a:gd name="connsiteY6" fmla="*/ 35554 h 35554"/>
                <a:gd name="connsiteX7" fmla="*/ 6465 w 25857"/>
                <a:gd name="connsiteY7" fmla="*/ 35554 h 35554"/>
                <a:gd name="connsiteX8" fmla="*/ 6465 w 25857"/>
                <a:gd name="connsiteY8" fmla="*/ 21009 h 35554"/>
                <a:gd name="connsiteX9" fmla="*/ 9697 w 25857"/>
                <a:gd name="connsiteY9" fmla="*/ 21009 h 35554"/>
                <a:gd name="connsiteX10" fmla="*/ 14545 w 25857"/>
                <a:gd name="connsiteY10" fmla="*/ 25858 h 35554"/>
                <a:gd name="connsiteX11" fmla="*/ 17777 w 25857"/>
                <a:gd name="connsiteY11" fmla="*/ 35554 h 35554"/>
                <a:gd name="connsiteX12" fmla="*/ 25858 w 25857"/>
                <a:gd name="connsiteY12" fmla="*/ 35554 h 35554"/>
                <a:gd name="connsiteX13" fmla="*/ 21009 w 25857"/>
                <a:gd name="connsiteY13" fmla="*/ 25858 h 35554"/>
                <a:gd name="connsiteX14" fmla="*/ 16161 w 25857"/>
                <a:gd name="connsiteY14" fmla="*/ 21009 h 35554"/>
                <a:gd name="connsiteX15" fmla="*/ 9697 w 25857"/>
                <a:gd name="connsiteY15" fmla="*/ 17777 h 35554"/>
                <a:gd name="connsiteX16" fmla="*/ 4848 w 25857"/>
                <a:gd name="connsiteY16" fmla="*/ 17777 h 35554"/>
                <a:gd name="connsiteX17" fmla="*/ 4848 w 25857"/>
                <a:gd name="connsiteY17" fmla="*/ 8081 h 35554"/>
                <a:gd name="connsiteX18" fmla="*/ 9697 w 25857"/>
                <a:gd name="connsiteY18" fmla="*/ 8081 h 35554"/>
                <a:gd name="connsiteX19" fmla="*/ 16161 w 25857"/>
                <a:gd name="connsiteY19" fmla="*/ 12929 h 35554"/>
                <a:gd name="connsiteX20" fmla="*/ 14545 w 25857"/>
                <a:gd name="connsiteY20" fmla="*/ 16161 h 35554"/>
                <a:gd name="connsiteX21" fmla="*/ 9697 w 25857"/>
                <a:gd name="connsiteY21" fmla="*/ 17777 h 3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857" h="35554">
                  <a:moveTo>
                    <a:pt x="16161" y="21009"/>
                  </a:moveTo>
                  <a:lnTo>
                    <a:pt x="16161" y="21009"/>
                  </a:lnTo>
                  <a:cubicBezTo>
                    <a:pt x="22626" y="19393"/>
                    <a:pt x="24242" y="16161"/>
                    <a:pt x="24242" y="11313"/>
                  </a:cubicBezTo>
                  <a:cubicBezTo>
                    <a:pt x="24242" y="8081"/>
                    <a:pt x="22626" y="4848"/>
                    <a:pt x="21009" y="3232"/>
                  </a:cubicBezTo>
                  <a:cubicBezTo>
                    <a:pt x="19394" y="1616"/>
                    <a:pt x="14545" y="0"/>
                    <a:pt x="11313" y="0"/>
                  </a:cubicBezTo>
                  <a:lnTo>
                    <a:pt x="0" y="0"/>
                  </a:lnTo>
                  <a:lnTo>
                    <a:pt x="0" y="35554"/>
                  </a:lnTo>
                  <a:lnTo>
                    <a:pt x="6465" y="35554"/>
                  </a:lnTo>
                  <a:lnTo>
                    <a:pt x="6465" y="21009"/>
                  </a:lnTo>
                  <a:lnTo>
                    <a:pt x="9697" y="21009"/>
                  </a:lnTo>
                  <a:cubicBezTo>
                    <a:pt x="11313" y="21009"/>
                    <a:pt x="12929" y="22626"/>
                    <a:pt x="14545" y="25858"/>
                  </a:cubicBezTo>
                  <a:lnTo>
                    <a:pt x="17777" y="35554"/>
                  </a:lnTo>
                  <a:lnTo>
                    <a:pt x="25858" y="35554"/>
                  </a:lnTo>
                  <a:lnTo>
                    <a:pt x="21009" y="25858"/>
                  </a:lnTo>
                  <a:cubicBezTo>
                    <a:pt x="19394" y="24242"/>
                    <a:pt x="17777" y="22626"/>
                    <a:pt x="16161" y="21009"/>
                  </a:cubicBezTo>
                  <a:close/>
                  <a:moveTo>
                    <a:pt x="9697" y="17777"/>
                  </a:moveTo>
                  <a:lnTo>
                    <a:pt x="4848" y="17777"/>
                  </a:lnTo>
                  <a:lnTo>
                    <a:pt x="4848" y="8081"/>
                  </a:lnTo>
                  <a:lnTo>
                    <a:pt x="9697" y="8081"/>
                  </a:lnTo>
                  <a:cubicBezTo>
                    <a:pt x="14545" y="8081"/>
                    <a:pt x="16161" y="9697"/>
                    <a:pt x="16161" y="12929"/>
                  </a:cubicBezTo>
                  <a:cubicBezTo>
                    <a:pt x="16161" y="14545"/>
                    <a:pt x="16161" y="16161"/>
                    <a:pt x="14545" y="16161"/>
                  </a:cubicBezTo>
                  <a:cubicBezTo>
                    <a:pt x="14545" y="17777"/>
                    <a:pt x="12929" y="17777"/>
                    <a:pt x="9697" y="17777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C3D8500-08E6-93DF-8B85-76072B853936}"/>
                </a:ext>
              </a:extLst>
            </p:cNvPr>
            <p:cNvSpPr/>
            <p:nvPr/>
          </p:nvSpPr>
          <p:spPr>
            <a:xfrm>
              <a:off x="8951319" y="1745955"/>
              <a:ext cx="58179" cy="58179"/>
            </a:xfrm>
            <a:custGeom>
              <a:avLst/>
              <a:gdLst>
                <a:gd name="connsiteX0" fmla="*/ 50099 w 58179"/>
                <a:gd name="connsiteY0" fmla="*/ 8081 h 58179"/>
                <a:gd name="connsiteX1" fmla="*/ 29090 w 58179"/>
                <a:gd name="connsiteY1" fmla="*/ 0 h 58179"/>
                <a:gd name="connsiteX2" fmla="*/ 8081 w 58179"/>
                <a:gd name="connsiteY2" fmla="*/ 8081 h 58179"/>
                <a:gd name="connsiteX3" fmla="*/ 0 w 58179"/>
                <a:gd name="connsiteY3" fmla="*/ 29090 h 58179"/>
                <a:gd name="connsiteX4" fmla="*/ 8081 w 58179"/>
                <a:gd name="connsiteY4" fmla="*/ 50099 h 58179"/>
                <a:gd name="connsiteX5" fmla="*/ 29090 w 58179"/>
                <a:gd name="connsiteY5" fmla="*/ 58180 h 58179"/>
                <a:gd name="connsiteX6" fmla="*/ 50099 w 58179"/>
                <a:gd name="connsiteY6" fmla="*/ 50099 h 58179"/>
                <a:gd name="connsiteX7" fmla="*/ 58180 w 58179"/>
                <a:gd name="connsiteY7" fmla="*/ 29090 h 58179"/>
                <a:gd name="connsiteX8" fmla="*/ 50099 w 58179"/>
                <a:gd name="connsiteY8" fmla="*/ 8081 h 58179"/>
                <a:gd name="connsiteX9" fmla="*/ 45251 w 58179"/>
                <a:gd name="connsiteY9" fmla="*/ 45251 h 58179"/>
                <a:gd name="connsiteX10" fmla="*/ 27474 w 58179"/>
                <a:gd name="connsiteY10" fmla="*/ 51715 h 58179"/>
                <a:gd name="connsiteX11" fmla="*/ 9697 w 58179"/>
                <a:gd name="connsiteY11" fmla="*/ 45251 h 58179"/>
                <a:gd name="connsiteX12" fmla="*/ 3232 w 58179"/>
                <a:gd name="connsiteY12" fmla="*/ 27474 h 58179"/>
                <a:gd name="connsiteX13" fmla="*/ 9697 w 58179"/>
                <a:gd name="connsiteY13" fmla="*/ 9697 h 58179"/>
                <a:gd name="connsiteX14" fmla="*/ 27474 w 58179"/>
                <a:gd name="connsiteY14" fmla="*/ 3232 h 58179"/>
                <a:gd name="connsiteX15" fmla="*/ 45251 w 58179"/>
                <a:gd name="connsiteY15" fmla="*/ 9697 h 58179"/>
                <a:gd name="connsiteX16" fmla="*/ 51715 w 58179"/>
                <a:gd name="connsiteY16" fmla="*/ 27474 h 58179"/>
                <a:gd name="connsiteX17" fmla="*/ 45251 w 58179"/>
                <a:gd name="connsiteY17" fmla="*/ 45251 h 5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179" h="58179">
                  <a:moveTo>
                    <a:pt x="50099" y="8081"/>
                  </a:moveTo>
                  <a:cubicBezTo>
                    <a:pt x="45251" y="3232"/>
                    <a:pt x="37171" y="0"/>
                    <a:pt x="29090" y="0"/>
                  </a:cubicBezTo>
                  <a:cubicBezTo>
                    <a:pt x="21009" y="0"/>
                    <a:pt x="12929" y="3232"/>
                    <a:pt x="8081" y="8081"/>
                  </a:cubicBezTo>
                  <a:cubicBezTo>
                    <a:pt x="1616" y="12929"/>
                    <a:pt x="0" y="21009"/>
                    <a:pt x="0" y="29090"/>
                  </a:cubicBezTo>
                  <a:cubicBezTo>
                    <a:pt x="0" y="37170"/>
                    <a:pt x="3232" y="43635"/>
                    <a:pt x="8081" y="50099"/>
                  </a:cubicBezTo>
                  <a:cubicBezTo>
                    <a:pt x="12929" y="54948"/>
                    <a:pt x="21009" y="58180"/>
                    <a:pt x="29090" y="58180"/>
                  </a:cubicBezTo>
                  <a:cubicBezTo>
                    <a:pt x="37171" y="58180"/>
                    <a:pt x="43635" y="54948"/>
                    <a:pt x="50099" y="50099"/>
                  </a:cubicBezTo>
                  <a:cubicBezTo>
                    <a:pt x="56564" y="45251"/>
                    <a:pt x="58180" y="37170"/>
                    <a:pt x="58180" y="29090"/>
                  </a:cubicBezTo>
                  <a:cubicBezTo>
                    <a:pt x="58180" y="19393"/>
                    <a:pt x="54948" y="12929"/>
                    <a:pt x="50099" y="8081"/>
                  </a:cubicBezTo>
                  <a:close/>
                  <a:moveTo>
                    <a:pt x="45251" y="45251"/>
                  </a:moveTo>
                  <a:cubicBezTo>
                    <a:pt x="40403" y="50099"/>
                    <a:pt x="33938" y="51715"/>
                    <a:pt x="27474" y="51715"/>
                  </a:cubicBezTo>
                  <a:cubicBezTo>
                    <a:pt x="21009" y="51715"/>
                    <a:pt x="14545" y="50099"/>
                    <a:pt x="9697" y="45251"/>
                  </a:cubicBezTo>
                  <a:cubicBezTo>
                    <a:pt x="4848" y="40403"/>
                    <a:pt x="3232" y="33938"/>
                    <a:pt x="3232" y="27474"/>
                  </a:cubicBezTo>
                  <a:cubicBezTo>
                    <a:pt x="3232" y="21009"/>
                    <a:pt x="4848" y="14545"/>
                    <a:pt x="9697" y="9697"/>
                  </a:cubicBezTo>
                  <a:cubicBezTo>
                    <a:pt x="14545" y="4848"/>
                    <a:pt x="21009" y="3232"/>
                    <a:pt x="27474" y="3232"/>
                  </a:cubicBezTo>
                  <a:cubicBezTo>
                    <a:pt x="33938" y="3232"/>
                    <a:pt x="40403" y="4848"/>
                    <a:pt x="45251" y="9697"/>
                  </a:cubicBezTo>
                  <a:cubicBezTo>
                    <a:pt x="50099" y="14545"/>
                    <a:pt x="51715" y="21009"/>
                    <a:pt x="51715" y="27474"/>
                  </a:cubicBezTo>
                  <a:cubicBezTo>
                    <a:pt x="53332" y="35554"/>
                    <a:pt x="50099" y="40403"/>
                    <a:pt x="45251" y="45251"/>
                  </a:cubicBezTo>
                  <a:close/>
                </a:path>
              </a:pathLst>
            </a:custGeom>
            <a:solidFill>
              <a:srgbClr val="FFFFFF"/>
            </a:solidFill>
            <a:ln w="16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DF094B-259C-CE72-415F-0B8D6AEB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643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DB4F3-AEAF-14F4-4776-A805186C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F57F0A1C-4B6C-D8E7-CDEA-179C08485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86" y="1487487"/>
            <a:ext cx="6366682" cy="4689994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ADEA36-BCA5-70E0-EC96-B970B5CA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CPU vs. GPU </a:t>
            </a:r>
            <a:r>
              <a:rPr lang="ko-KR" altLang="en-US" dirty="0"/>
              <a:t>성능 비교</a:t>
            </a: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4B7298D2-F727-6BF6-1D20-1B7DCC7F7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333696"/>
              </p:ext>
            </p:extLst>
          </p:nvPr>
        </p:nvGraphicFramePr>
        <p:xfrm>
          <a:off x="744558" y="1626121"/>
          <a:ext cx="6076120" cy="4405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283D00C-57AE-84B8-16F3-7BB7A2664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17724"/>
              </p:ext>
            </p:extLst>
          </p:nvPr>
        </p:nvGraphicFramePr>
        <p:xfrm>
          <a:off x="7259780" y="1487487"/>
          <a:ext cx="4329030" cy="46894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5806">
                  <a:extLst>
                    <a:ext uri="{9D8B030D-6E8A-4147-A177-3AD203B41FA5}">
                      <a16:colId xmlns:a16="http://schemas.microsoft.com/office/drawing/2014/main" val="2659768376"/>
                    </a:ext>
                  </a:extLst>
                </a:gridCol>
                <a:gridCol w="865806">
                  <a:extLst>
                    <a:ext uri="{9D8B030D-6E8A-4147-A177-3AD203B41FA5}">
                      <a16:colId xmlns:a16="http://schemas.microsoft.com/office/drawing/2014/main" val="129961411"/>
                    </a:ext>
                  </a:extLst>
                </a:gridCol>
                <a:gridCol w="865806">
                  <a:extLst>
                    <a:ext uri="{9D8B030D-6E8A-4147-A177-3AD203B41FA5}">
                      <a16:colId xmlns:a16="http://schemas.microsoft.com/office/drawing/2014/main" val="4128830498"/>
                    </a:ext>
                  </a:extLst>
                </a:gridCol>
                <a:gridCol w="865806">
                  <a:extLst>
                    <a:ext uri="{9D8B030D-6E8A-4147-A177-3AD203B41FA5}">
                      <a16:colId xmlns:a16="http://schemas.microsoft.com/office/drawing/2014/main" val="201874330"/>
                    </a:ext>
                  </a:extLst>
                </a:gridCol>
                <a:gridCol w="865806">
                  <a:extLst>
                    <a:ext uri="{9D8B030D-6E8A-4147-A177-3AD203B41FA5}">
                      <a16:colId xmlns:a16="http://schemas.microsoft.com/office/drawing/2014/main" val="1636798408"/>
                    </a:ext>
                  </a:extLst>
                </a:gridCol>
              </a:tblGrid>
              <a:tr h="508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Samples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SharpDX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ComputeSharp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ILGPU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839702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2076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8441959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4126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581402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6200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309499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8274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7738283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10342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1951017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13115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0474378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14730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369268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17518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3706455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18666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9521310"/>
                  </a:ext>
                </a:extLst>
              </a:tr>
              <a:tr h="41812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</a:rPr>
                        <a:t>21867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017230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47DB92-FF77-C9E1-7881-8F8DB636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77986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D5A91-109E-80A9-218C-173F1BDE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라이브러리 비교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9DC474A-5A67-AE1A-DBDE-B909F9E15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8510775"/>
              </p:ext>
            </p:extLst>
          </p:nvPr>
        </p:nvGraphicFramePr>
        <p:xfrm>
          <a:off x="603250" y="1487488"/>
          <a:ext cx="10985501" cy="46894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32956">
                  <a:extLst>
                    <a:ext uri="{9D8B030D-6E8A-4147-A177-3AD203B41FA5}">
                      <a16:colId xmlns:a16="http://schemas.microsoft.com/office/drawing/2014/main" val="4246088177"/>
                    </a:ext>
                  </a:extLst>
                </a:gridCol>
                <a:gridCol w="3117515">
                  <a:extLst>
                    <a:ext uri="{9D8B030D-6E8A-4147-A177-3AD203B41FA5}">
                      <a16:colId xmlns:a16="http://schemas.microsoft.com/office/drawing/2014/main" val="2774144879"/>
                    </a:ext>
                  </a:extLst>
                </a:gridCol>
                <a:gridCol w="3117515">
                  <a:extLst>
                    <a:ext uri="{9D8B030D-6E8A-4147-A177-3AD203B41FA5}">
                      <a16:colId xmlns:a16="http://schemas.microsoft.com/office/drawing/2014/main" val="2242558310"/>
                    </a:ext>
                  </a:extLst>
                </a:gridCol>
                <a:gridCol w="3117515">
                  <a:extLst>
                    <a:ext uri="{9D8B030D-6E8A-4147-A177-3AD203B41FA5}">
                      <a16:colId xmlns:a16="http://schemas.microsoft.com/office/drawing/2014/main" val="4014292186"/>
                    </a:ext>
                  </a:extLst>
                </a:gridCol>
              </a:tblGrid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SharpDX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ComputeSharp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ILGPU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075077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Windows Only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Windows Only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크로스 플랫폼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05197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.NET </a:t>
                      </a:r>
                      <a:r>
                        <a:rPr lang="ko-KR" altLang="en-US" dirty="0"/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.NET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Framework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4.5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.NET 8.0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.NET 5.0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141517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기반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CUDA,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C++ AMP,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OpenCL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44970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시각적 렌더링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×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240716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GPGPU </a:t>
                      </a:r>
                      <a:r>
                        <a:rPr lang="ko-KR" altLang="en-US" dirty="0"/>
                        <a:t>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HLSL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C#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C#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823663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작업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333853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성능</a:t>
                      </a:r>
                      <a:r>
                        <a:rPr lang="en-US" altLang="ko-KR" dirty="0"/>
                        <a:t>(???)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1/5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262799"/>
                  </a:ext>
                </a:extLst>
              </a:tr>
              <a:tr h="521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주관적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★ </a:t>
                      </a:r>
                      <a:r>
                        <a:rPr lang="en-US" altLang="ko-KR" dirty="0"/>
                        <a:t>1st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55327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16BB3D-2993-E548-62E5-6714022E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10224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9710F-A92C-057A-F0D2-6017B427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99" y="2535964"/>
            <a:ext cx="5187820" cy="1786071"/>
          </a:xfrm>
        </p:spPr>
        <p:txBody>
          <a:bodyPr/>
          <a:lstStyle/>
          <a:p>
            <a:r>
              <a:rPr lang="ko-KR" altLang="en-US" dirty="0"/>
              <a:t>기</a:t>
            </a:r>
            <a:r>
              <a:rPr lang="en-US" altLang="ko-KR" dirty="0"/>
              <a:t>, </a:t>
            </a:r>
            <a:r>
              <a:rPr lang="ko-KR" altLang="en-US" dirty="0"/>
              <a:t>승</a:t>
            </a:r>
            <a:r>
              <a:rPr lang="en-US" altLang="ko-KR" dirty="0"/>
              <a:t>, 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업</a:t>
            </a:r>
            <a:endParaRPr lang="ko-KR" altLang="en-US" sz="3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93992B3-FBDB-303D-F61D-A85C5C21D320}"/>
              </a:ext>
            </a:extLst>
          </p:cNvPr>
          <p:cNvSpPr txBox="1">
            <a:spLocks/>
          </p:cNvSpPr>
          <p:nvPr/>
        </p:nvSpPr>
        <p:spPr>
          <a:xfrm>
            <a:off x="7193906" y="3027784"/>
            <a:ext cx="2537926" cy="9801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6000" kern="12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solidFill>
                  <a:srgbClr val="F486AE"/>
                </a:solidFill>
              </a:rPr>
              <a:t>그레이드</a:t>
            </a:r>
            <a:endParaRPr lang="ko-KR" altLang="en-US" sz="1800" dirty="0">
              <a:solidFill>
                <a:srgbClr val="F486AE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D919860-6FBA-2168-A60C-1DDE64691223}"/>
              </a:ext>
            </a:extLst>
          </p:cNvPr>
          <p:cNvSpPr txBox="1">
            <a:spLocks/>
          </p:cNvSpPr>
          <p:nvPr/>
        </p:nvSpPr>
        <p:spPr>
          <a:xfrm>
            <a:off x="603188" y="355427"/>
            <a:ext cx="10985620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결론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1B7F54-65BF-96B2-4E2A-E18068222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632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82 0 L 0.07982 0 " pathEditMode="relative" rAng="0" ptsTypes="AA"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82 0 L -2.5E-6 0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2E0DC-40EC-67B6-8B89-97D76499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71FE1-DB63-286F-5AFF-A6666EB8B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7002566" cy="4624121"/>
          </a:xfrm>
        </p:spPr>
        <p:txBody>
          <a:bodyPr>
            <a:normAutofit/>
          </a:bodyPr>
          <a:lstStyle/>
          <a:p>
            <a:r>
              <a:rPr lang="en-US" altLang="ko-KR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</a:p>
          <a:p>
            <a:pPr lvl="1"/>
            <a:r>
              <a:rPr lang="en-US" altLang="ko-KR" dirty="0">
                <a:hlinkClick r:id="rId2"/>
              </a:rPr>
              <a:t>https://github.com/Vagabond-K/SpatialInterpolationSample</a:t>
            </a:r>
            <a:endParaRPr lang="en-US" altLang="ko-KR" dirty="0"/>
          </a:p>
          <a:p>
            <a:r>
              <a:rPr lang="en-US" altLang="ko-KR" dirty="0"/>
              <a:t>Inverse distance weighting</a:t>
            </a:r>
          </a:p>
          <a:p>
            <a:pPr lvl="1"/>
            <a:r>
              <a:rPr lang="en-US" altLang="ko-KR" dirty="0">
                <a:hlinkClick r:id="rId3"/>
              </a:rPr>
              <a:t>https://en.wikipedia.org/wiki/Inverse_distance_weighting</a:t>
            </a:r>
            <a:endParaRPr lang="en-US" altLang="ko-KR" dirty="0"/>
          </a:p>
          <a:p>
            <a:r>
              <a:rPr lang="en-US" altLang="ko-KR" dirty="0"/>
              <a:t>Alpha compositing</a:t>
            </a:r>
          </a:p>
          <a:p>
            <a:pPr lvl="1"/>
            <a:r>
              <a:rPr lang="en-US" altLang="ko-KR" dirty="0">
                <a:hlinkClick r:id="rId4"/>
              </a:rPr>
              <a:t>https://en.wikipedia.org/wiki/Alpha_compositing</a:t>
            </a:r>
            <a:endParaRPr lang="en-US" altLang="ko-KR" dirty="0"/>
          </a:p>
          <a:p>
            <a:r>
              <a:rPr lang="en-US" altLang="ko-KR" dirty="0"/>
              <a:t>Posterization</a:t>
            </a:r>
          </a:p>
          <a:p>
            <a:pPr lvl="1"/>
            <a:r>
              <a:rPr lang="en-US" altLang="ko-KR" dirty="0">
                <a:hlinkClick r:id="rId5"/>
              </a:rPr>
              <a:t>https://en.wikipedia.org/wiki/Posterization</a:t>
            </a:r>
            <a:endParaRPr lang="en-US" altLang="ko-KR" dirty="0"/>
          </a:p>
          <a:p>
            <a:r>
              <a:rPr lang="en-US" altLang="ko-KR" dirty="0"/>
              <a:t>Sobel operator</a:t>
            </a:r>
          </a:p>
          <a:p>
            <a:pPr lvl="1"/>
            <a:r>
              <a:rPr lang="en-US" altLang="ko-KR" dirty="0">
                <a:hlinkClick r:id="rId6"/>
              </a:rPr>
              <a:t>https://en.wikipedia.org/wiki/Sobel_operator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05DA6-71BA-3782-4E1A-0F00AD164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58889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256D5-7E5F-2260-9BA8-B616F1A07D4F}"/>
              </a:ext>
            </a:extLst>
          </p:cNvPr>
          <p:cNvSpPr txBox="1">
            <a:spLocks/>
          </p:cNvSpPr>
          <p:nvPr/>
        </p:nvSpPr>
        <p:spPr>
          <a:xfrm>
            <a:off x="3153624" y="4436198"/>
            <a:ext cx="5884752" cy="13285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But...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5EB29DC-4EB3-480F-081D-34BA3BC4A4C6}"/>
              </a:ext>
            </a:extLst>
          </p:cNvPr>
          <p:cNvSpPr txBox="1">
            <a:spLocks/>
          </p:cNvSpPr>
          <p:nvPr/>
        </p:nvSpPr>
        <p:spPr>
          <a:xfrm>
            <a:off x="6675423" y="5649362"/>
            <a:ext cx="549243" cy="72427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E027F-F32D-3F3A-3675-5B34A047B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98413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DBE3E-EA51-1C67-CEC1-EA8D8A19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7DAC6-33FE-37E2-22BD-96B69617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경남 창원의 어느 중소기업에서 </a:t>
            </a:r>
            <a:r>
              <a:rPr lang="en-US" altLang="ko-KR" dirty="0"/>
              <a:t>19</a:t>
            </a:r>
            <a:r>
              <a:rPr lang="ko-KR" altLang="en-US" dirty="0"/>
              <a:t>년 가까이 개발자로 근무 중</a:t>
            </a:r>
            <a:endParaRPr lang="en-US" altLang="ko-KR" dirty="0"/>
          </a:p>
          <a:p>
            <a:r>
              <a:rPr lang="ko-KR" altLang="en-US" dirty="0"/>
              <a:t>입사 초반에는 주로 </a:t>
            </a:r>
            <a:r>
              <a:rPr lang="en-US" altLang="ko-KR" dirty="0"/>
              <a:t>ERP</a:t>
            </a:r>
            <a:r>
              <a:rPr lang="ko-KR" altLang="en-US" dirty="0"/>
              <a:t>와 </a:t>
            </a:r>
            <a:r>
              <a:rPr lang="en-US" altLang="ko-KR" dirty="0"/>
              <a:t>MES, </a:t>
            </a:r>
            <a:r>
              <a:rPr lang="ko-KR" altLang="en-US" dirty="0"/>
              <a:t>공장 자동화 관련 개발 수행</a:t>
            </a:r>
            <a:endParaRPr lang="en-US" altLang="ko-KR" dirty="0"/>
          </a:p>
          <a:p>
            <a:r>
              <a:rPr lang="ko-KR" altLang="en-US" dirty="0"/>
              <a:t>중반부터 에너지 관리 시스템 개발 및 에너지 기술 연구 과제 수행</a:t>
            </a:r>
            <a:endParaRPr lang="en-US" altLang="ko-KR" dirty="0"/>
          </a:p>
          <a:p>
            <a:r>
              <a:rPr lang="ko-KR" altLang="en-US" dirty="0"/>
              <a:t>연구기관 </a:t>
            </a:r>
            <a:r>
              <a:rPr lang="en-US" altLang="ko-KR" dirty="0"/>
              <a:t>SW</a:t>
            </a:r>
            <a:r>
              <a:rPr lang="ko-KR" altLang="en-US" dirty="0"/>
              <a:t> 개발 용역 수행 </a:t>
            </a:r>
            <a:r>
              <a:rPr lang="en-US" altLang="ko-KR" dirty="0"/>
              <a:t>(</a:t>
            </a:r>
            <a:r>
              <a:rPr lang="ko-KR" altLang="en-US" dirty="0"/>
              <a:t>한국전기연구원</a:t>
            </a:r>
            <a:r>
              <a:rPr lang="en-US" altLang="ko-KR" dirty="0"/>
              <a:t>, </a:t>
            </a:r>
            <a:r>
              <a:rPr lang="ko-KR" altLang="en-US" dirty="0"/>
              <a:t>한국전자기술연구원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개인 활동</a:t>
            </a:r>
            <a:r>
              <a:rPr lang="en-US" altLang="ko-KR" dirty="0"/>
              <a:t>: Blog, GitHub, </a:t>
            </a:r>
            <a:r>
              <a:rPr lang="en-US" altLang="ko-KR" strike="sngStrike" dirty="0"/>
              <a:t>YouTube</a:t>
            </a:r>
          </a:p>
          <a:p>
            <a:r>
              <a:rPr lang="ko-KR" altLang="en-US" dirty="0"/>
              <a:t>닉네임</a:t>
            </a:r>
            <a:r>
              <a:rPr lang="en-US" altLang="ko-KR" dirty="0"/>
              <a:t>: Vagabond 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04479D-0FA8-BE39-E22C-F6C2A1C4EA58}"/>
              </a:ext>
            </a:extLst>
          </p:cNvPr>
          <p:cNvGrpSpPr/>
          <p:nvPr/>
        </p:nvGrpSpPr>
        <p:grpSpPr>
          <a:xfrm>
            <a:off x="780696" y="4666530"/>
            <a:ext cx="1623967" cy="1582862"/>
            <a:chOff x="5186282" y="4902651"/>
            <a:chExt cx="728744" cy="71029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9157A8B-5014-F0E4-8A07-0C37B0EBC1B4}"/>
                </a:ext>
              </a:extLst>
            </p:cNvPr>
            <p:cNvSpPr/>
            <p:nvPr/>
          </p:nvSpPr>
          <p:spPr>
            <a:xfrm>
              <a:off x="5186282" y="4902651"/>
              <a:ext cx="728744" cy="7102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228600" dir="5400000" algn="tl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9863BE-8B60-1D59-3626-00304D3CFDD2}"/>
                </a:ext>
              </a:extLst>
            </p:cNvPr>
            <p:cNvGrpSpPr/>
            <p:nvPr/>
          </p:nvGrpSpPr>
          <p:grpSpPr>
            <a:xfrm>
              <a:off x="5288333" y="5065744"/>
              <a:ext cx="524642" cy="384113"/>
              <a:chOff x="3657521" y="3997323"/>
              <a:chExt cx="1162208" cy="850903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57762B21-3DF0-3955-8599-BB67E8D5C7EB}"/>
                  </a:ext>
                </a:extLst>
              </p:cNvPr>
              <p:cNvSpPr/>
              <p:nvPr/>
            </p:nvSpPr>
            <p:spPr>
              <a:xfrm>
                <a:off x="3657521" y="4661348"/>
                <a:ext cx="140957" cy="186812"/>
              </a:xfrm>
              <a:custGeom>
                <a:avLst/>
                <a:gdLst>
                  <a:gd name="connsiteX0" fmla="*/ 258798 w 258772"/>
                  <a:gd name="connsiteY0" fmla="*/ 157 h 342953"/>
                  <a:gd name="connsiteX1" fmla="*/ 206657 w 258772"/>
                  <a:gd name="connsiteY1" fmla="*/ 343111 h 342953"/>
                  <a:gd name="connsiteX2" fmla="*/ 56975 w 258772"/>
                  <a:gd name="connsiteY2" fmla="*/ 343111 h 342953"/>
                  <a:gd name="connsiteX3" fmla="*/ 26 w 258772"/>
                  <a:gd name="connsiteY3" fmla="*/ 157 h 342953"/>
                  <a:gd name="connsiteX4" fmla="*/ 106579 w 258772"/>
                  <a:gd name="connsiteY4" fmla="*/ 157 h 342953"/>
                  <a:gd name="connsiteX5" fmla="*/ 129412 w 258772"/>
                  <a:gd name="connsiteY5" fmla="*/ 242287 h 342953"/>
                  <a:gd name="connsiteX6" fmla="*/ 146219 w 258772"/>
                  <a:gd name="connsiteY6" fmla="*/ 66383 h 342953"/>
                  <a:gd name="connsiteX7" fmla="*/ 152245 w 258772"/>
                  <a:gd name="connsiteY7" fmla="*/ 157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772" h="342953">
                    <a:moveTo>
                      <a:pt x="258798" y="157"/>
                    </a:moveTo>
                    <a:lnTo>
                      <a:pt x="206657" y="343111"/>
                    </a:lnTo>
                    <a:lnTo>
                      <a:pt x="56975" y="343111"/>
                    </a:lnTo>
                    <a:lnTo>
                      <a:pt x="26" y="157"/>
                    </a:lnTo>
                    <a:lnTo>
                      <a:pt x="106579" y="157"/>
                    </a:lnTo>
                    <a:cubicBezTo>
                      <a:pt x="115617" y="92245"/>
                      <a:pt x="123228" y="175779"/>
                      <a:pt x="129412" y="242287"/>
                    </a:cubicBezTo>
                    <a:cubicBezTo>
                      <a:pt x="135648" y="175120"/>
                      <a:pt x="141251" y="116481"/>
                      <a:pt x="146219" y="66383"/>
                    </a:cubicBezTo>
                    <a:lnTo>
                      <a:pt x="152245" y="157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36D3C466-E6B5-A020-B07C-A878D98239FB}"/>
                  </a:ext>
                </a:extLst>
              </p:cNvPr>
              <p:cNvSpPr/>
              <p:nvPr/>
            </p:nvSpPr>
            <p:spPr>
              <a:xfrm>
                <a:off x="3790114" y="4661348"/>
                <a:ext cx="143721" cy="186812"/>
              </a:xfrm>
              <a:custGeom>
                <a:avLst/>
                <a:gdLst>
                  <a:gd name="connsiteX0" fmla="*/ 204407 w 263846"/>
                  <a:gd name="connsiteY0" fmla="*/ 157 h 342953"/>
                  <a:gd name="connsiteX1" fmla="*/ 263892 w 263846"/>
                  <a:gd name="connsiteY1" fmla="*/ 343111 h 342953"/>
                  <a:gd name="connsiteX2" fmla="*/ 156069 w 263846"/>
                  <a:gd name="connsiteY2" fmla="*/ 343111 h 342953"/>
                  <a:gd name="connsiteX3" fmla="*/ 150811 w 263846"/>
                  <a:gd name="connsiteY3" fmla="*/ 279598 h 342953"/>
                  <a:gd name="connsiteX4" fmla="*/ 113392 w 263846"/>
                  <a:gd name="connsiteY4" fmla="*/ 279598 h 342953"/>
                  <a:gd name="connsiteX5" fmla="*/ 107867 w 263846"/>
                  <a:gd name="connsiteY5" fmla="*/ 343111 h 342953"/>
                  <a:gd name="connsiteX6" fmla="*/ 46 w 263846"/>
                  <a:gd name="connsiteY6" fmla="*/ 343111 h 342953"/>
                  <a:gd name="connsiteX7" fmla="*/ 54724 w 263846"/>
                  <a:gd name="connsiteY7" fmla="*/ 157 h 342953"/>
                  <a:gd name="connsiteX8" fmla="*/ 146689 w 263846"/>
                  <a:gd name="connsiteY8" fmla="*/ 220326 h 342953"/>
                  <a:gd name="connsiteX9" fmla="*/ 132102 w 263846"/>
                  <a:gd name="connsiteY9" fmla="*/ 74917 h 342953"/>
                  <a:gd name="connsiteX10" fmla="*/ 112440 w 263846"/>
                  <a:gd name="connsiteY10" fmla="*/ 220326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3846" h="342953">
                    <a:moveTo>
                      <a:pt x="204407" y="157"/>
                    </a:moveTo>
                    <a:lnTo>
                      <a:pt x="263892" y="343111"/>
                    </a:lnTo>
                    <a:lnTo>
                      <a:pt x="156069" y="343111"/>
                    </a:lnTo>
                    <a:lnTo>
                      <a:pt x="150811" y="279598"/>
                    </a:lnTo>
                    <a:lnTo>
                      <a:pt x="113392" y="279598"/>
                    </a:lnTo>
                    <a:lnTo>
                      <a:pt x="107867" y="343111"/>
                    </a:lnTo>
                    <a:lnTo>
                      <a:pt x="46" y="343111"/>
                    </a:lnTo>
                    <a:lnTo>
                      <a:pt x="54724" y="157"/>
                    </a:lnTo>
                    <a:close/>
                    <a:moveTo>
                      <a:pt x="146689" y="220326"/>
                    </a:moveTo>
                    <a:cubicBezTo>
                      <a:pt x="142830" y="181776"/>
                      <a:pt x="137968" y="133309"/>
                      <a:pt x="132102" y="74917"/>
                    </a:cubicBezTo>
                    <a:cubicBezTo>
                      <a:pt x="123064" y="141729"/>
                      <a:pt x="116510" y="190204"/>
                      <a:pt x="112440" y="220326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E2A58239-42C2-85FE-8D42-DD1F88BE0D4C}"/>
                  </a:ext>
                </a:extLst>
              </p:cNvPr>
              <p:cNvSpPr/>
              <p:nvPr/>
            </p:nvSpPr>
            <p:spPr>
              <a:xfrm>
                <a:off x="3943582" y="4661348"/>
                <a:ext cx="129901" cy="186841"/>
              </a:xfrm>
              <a:custGeom>
                <a:avLst/>
                <a:gdLst>
                  <a:gd name="connsiteX0" fmla="*/ 238542 w 238475"/>
                  <a:gd name="connsiteY0" fmla="*/ 127179 h 343006"/>
                  <a:gd name="connsiteX1" fmla="*/ 131988 w 238475"/>
                  <a:gd name="connsiteY1" fmla="*/ 127179 h 343006"/>
                  <a:gd name="connsiteX2" fmla="*/ 131988 w 238475"/>
                  <a:gd name="connsiteY2" fmla="*/ 97473 h 343006"/>
                  <a:gd name="connsiteX3" fmla="*/ 129771 w 238475"/>
                  <a:gd name="connsiteY3" fmla="*/ 62279 h 343006"/>
                  <a:gd name="connsiteX4" fmla="*/ 119145 w 238475"/>
                  <a:gd name="connsiteY4" fmla="*/ 55201 h 343006"/>
                  <a:gd name="connsiteX5" fmla="*/ 109235 w 238475"/>
                  <a:gd name="connsiteY5" fmla="*/ 61323 h 343006"/>
                  <a:gd name="connsiteX6" fmla="*/ 106621 w 238475"/>
                  <a:gd name="connsiteY6" fmla="*/ 92840 h 343006"/>
                  <a:gd name="connsiteX7" fmla="*/ 106621 w 238475"/>
                  <a:gd name="connsiteY7" fmla="*/ 251682 h 343006"/>
                  <a:gd name="connsiteX8" fmla="*/ 109475 w 238475"/>
                  <a:gd name="connsiteY8" fmla="*/ 281019 h 343006"/>
                  <a:gd name="connsiteX9" fmla="*/ 120889 w 238475"/>
                  <a:gd name="connsiteY9" fmla="*/ 288068 h 343006"/>
                  <a:gd name="connsiteX10" fmla="*/ 133695 w 238475"/>
                  <a:gd name="connsiteY10" fmla="*/ 280291 h 343006"/>
                  <a:gd name="connsiteX11" fmla="*/ 137063 w 238475"/>
                  <a:gd name="connsiteY11" fmla="*/ 250093 h 343006"/>
                  <a:gd name="connsiteX12" fmla="*/ 137063 w 238475"/>
                  <a:gd name="connsiteY12" fmla="*/ 211856 h 343006"/>
                  <a:gd name="connsiteX13" fmla="*/ 116767 w 238475"/>
                  <a:gd name="connsiteY13" fmla="*/ 211856 h 343006"/>
                  <a:gd name="connsiteX14" fmla="*/ 116767 w 238475"/>
                  <a:gd name="connsiteY14" fmla="*/ 161050 h 343006"/>
                  <a:gd name="connsiteX15" fmla="*/ 238542 w 238475"/>
                  <a:gd name="connsiteY15" fmla="*/ 161050 h 343006"/>
                  <a:gd name="connsiteX16" fmla="*/ 238542 w 238475"/>
                  <a:gd name="connsiteY16" fmla="*/ 343164 h 343006"/>
                  <a:gd name="connsiteX17" fmla="*/ 174405 w 238475"/>
                  <a:gd name="connsiteY17" fmla="*/ 343164 h 343006"/>
                  <a:gd name="connsiteX18" fmla="*/ 164971 w 238475"/>
                  <a:gd name="connsiteY18" fmla="*/ 314860 h 343006"/>
                  <a:gd name="connsiteX19" fmla="*/ 138412 w 238475"/>
                  <a:gd name="connsiteY19" fmla="*/ 336756 h 343006"/>
                  <a:gd name="connsiteX20" fmla="*/ 100594 w 238475"/>
                  <a:gd name="connsiteY20" fmla="*/ 343111 h 343006"/>
                  <a:gd name="connsiteX21" fmla="*/ 52035 w 238475"/>
                  <a:gd name="connsiteY21" fmla="*/ 332622 h 343006"/>
                  <a:gd name="connsiteX22" fmla="*/ 17665 w 238475"/>
                  <a:gd name="connsiteY22" fmla="*/ 306687 h 343006"/>
                  <a:gd name="connsiteX23" fmla="*/ 3000 w 238475"/>
                  <a:gd name="connsiteY23" fmla="*/ 274276 h 343006"/>
                  <a:gd name="connsiteX24" fmla="*/ 67 w 238475"/>
                  <a:gd name="connsiteY24" fmla="*/ 223366 h 343006"/>
                  <a:gd name="connsiteX25" fmla="*/ 67 w 238475"/>
                  <a:gd name="connsiteY25" fmla="*/ 125590 h 343006"/>
                  <a:gd name="connsiteX26" fmla="*/ 6170 w 238475"/>
                  <a:gd name="connsiteY26" fmla="*/ 57086 h 343006"/>
                  <a:gd name="connsiteX27" fmla="*/ 41173 w 238475"/>
                  <a:gd name="connsiteY27" fmla="*/ 17958 h 343006"/>
                  <a:gd name="connsiteX28" fmla="*/ 115895 w 238475"/>
                  <a:gd name="connsiteY28" fmla="*/ 157 h 343006"/>
                  <a:gd name="connsiteX29" fmla="*/ 190734 w 238475"/>
                  <a:gd name="connsiteY29" fmla="*/ 15474 h 343006"/>
                  <a:gd name="connsiteX30" fmla="*/ 229505 w 238475"/>
                  <a:gd name="connsiteY30" fmla="*/ 51859 h 343006"/>
                  <a:gd name="connsiteX31" fmla="*/ 238542 w 238475"/>
                  <a:gd name="connsiteY31" fmla="*/ 113086 h 34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8475" h="343006">
                    <a:moveTo>
                      <a:pt x="238542" y="127179"/>
                    </a:moveTo>
                    <a:lnTo>
                      <a:pt x="131988" y="127179"/>
                    </a:lnTo>
                    <a:lnTo>
                      <a:pt x="131988" y="97473"/>
                    </a:lnTo>
                    <a:cubicBezTo>
                      <a:pt x="131988" y="78731"/>
                      <a:pt x="131249" y="67000"/>
                      <a:pt x="129771" y="62279"/>
                    </a:cubicBezTo>
                    <a:cubicBezTo>
                      <a:pt x="128288" y="57559"/>
                      <a:pt x="124749" y="55201"/>
                      <a:pt x="119145" y="55201"/>
                    </a:cubicBezTo>
                    <a:cubicBezTo>
                      <a:pt x="114283" y="55201"/>
                      <a:pt x="110980" y="57239"/>
                      <a:pt x="109235" y="61323"/>
                    </a:cubicBezTo>
                    <a:cubicBezTo>
                      <a:pt x="107490" y="65400"/>
                      <a:pt x="106621" y="75908"/>
                      <a:pt x="106621" y="92840"/>
                    </a:cubicBezTo>
                    <a:lnTo>
                      <a:pt x="106621" y="251682"/>
                    </a:lnTo>
                    <a:cubicBezTo>
                      <a:pt x="106621" y="266545"/>
                      <a:pt x="107570" y="276325"/>
                      <a:pt x="109475" y="281019"/>
                    </a:cubicBezTo>
                    <a:cubicBezTo>
                      <a:pt x="111376" y="285717"/>
                      <a:pt x="115182" y="288068"/>
                      <a:pt x="120889" y="288068"/>
                    </a:cubicBezTo>
                    <a:cubicBezTo>
                      <a:pt x="127180" y="288068"/>
                      <a:pt x="131447" y="285477"/>
                      <a:pt x="133695" y="280291"/>
                    </a:cubicBezTo>
                    <a:cubicBezTo>
                      <a:pt x="135939" y="275110"/>
                      <a:pt x="137063" y="265044"/>
                      <a:pt x="137063" y="250093"/>
                    </a:cubicBezTo>
                    <a:lnTo>
                      <a:pt x="137063" y="211856"/>
                    </a:lnTo>
                    <a:lnTo>
                      <a:pt x="116767" y="211856"/>
                    </a:lnTo>
                    <a:lnTo>
                      <a:pt x="116767" y="161050"/>
                    </a:lnTo>
                    <a:lnTo>
                      <a:pt x="238542" y="161050"/>
                    </a:lnTo>
                    <a:lnTo>
                      <a:pt x="238542" y="343164"/>
                    </a:lnTo>
                    <a:lnTo>
                      <a:pt x="174405" y="343164"/>
                    </a:lnTo>
                    <a:lnTo>
                      <a:pt x="164971" y="314860"/>
                    </a:lnTo>
                    <a:cubicBezTo>
                      <a:pt x="157942" y="325223"/>
                      <a:pt x="149087" y="332523"/>
                      <a:pt x="138412" y="336756"/>
                    </a:cubicBezTo>
                    <a:cubicBezTo>
                      <a:pt x="127736" y="340992"/>
                      <a:pt x="115129" y="343111"/>
                      <a:pt x="100594" y="343111"/>
                    </a:cubicBezTo>
                    <a:cubicBezTo>
                      <a:pt x="83311" y="343111"/>
                      <a:pt x="67123" y="339613"/>
                      <a:pt x="52035" y="332622"/>
                    </a:cubicBezTo>
                    <a:cubicBezTo>
                      <a:pt x="36944" y="325631"/>
                      <a:pt x="25487" y="316989"/>
                      <a:pt x="17665" y="306687"/>
                    </a:cubicBezTo>
                    <a:cubicBezTo>
                      <a:pt x="9843" y="296393"/>
                      <a:pt x="4955" y="285584"/>
                      <a:pt x="3000" y="274276"/>
                    </a:cubicBezTo>
                    <a:cubicBezTo>
                      <a:pt x="1042" y="262960"/>
                      <a:pt x="67" y="245994"/>
                      <a:pt x="67" y="223366"/>
                    </a:cubicBezTo>
                    <a:lnTo>
                      <a:pt x="67" y="125590"/>
                    </a:lnTo>
                    <a:cubicBezTo>
                      <a:pt x="67" y="94143"/>
                      <a:pt x="2101" y="71309"/>
                      <a:pt x="6170" y="57086"/>
                    </a:cubicBezTo>
                    <a:cubicBezTo>
                      <a:pt x="10239" y="42864"/>
                      <a:pt x="21909" y="29818"/>
                      <a:pt x="41173" y="17958"/>
                    </a:cubicBezTo>
                    <a:cubicBezTo>
                      <a:pt x="60440" y="6090"/>
                      <a:pt x="85346" y="157"/>
                      <a:pt x="115895" y="157"/>
                    </a:cubicBezTo>
                    <a:cubicBezTo>
                      <a:pt x="145971" y="157"/>
                      <a:pt x="170915" y="5267"/>
                      <a:pt x="190734" y="15474"/>
                    </a:cubicBezTo>
                    <a:cubicBezTo>
                      <a:pt x="210558" y="25684"/>
                      <a:pt x="223478" y="37812"/>
                      <a:pt x="229505" y="51859"/>
                    </a:cubicBezTo>
                    <a:cubicBezTo>
                      <a:pt x="235529" y="65907"/>
                      <a:pt x="238542" y="86317"/>
                      <a:pt x="238542" y="113086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9F60B2C2-C0F3-363E-3FD6-0DE6BF4E32B0}"/>
                  </a:ext>
                </a:extLst>
              </p:cNvPr>
              <p:cNvSpPr/>
              <p:nvPr/>
            </p:nvSpPr>
            <p:spPr>
              <a:xfrm>
                <a:off x="4083157" y="4661333"/>
                <a:ext cx="143721" cy="186856"/>
              </a:xfrm>
              <a:custGeom>
                <a:avLst/>
                <a:gdLst>
                  <a:gd name="connsiteX0" fmla="*/ 204315 w 263846"/>
                  <a:gd name="connsiteY0" fmla="*/ 157 h 343033"/>
                  <a:gd name="connsiteX1" fmla="*/ 263934 w 263846"/>
                  <a:gd name="connsiteY1" fmla="*/ 343191 h 343033"/>
                  <a:gd name="connsiteX2" fmla="*/ 156111 w 263846"/>
                  <a:gd name="connsiteY2" fmla="*/ 343191 h 343033"/>
                  <a:gd name="connsiteX3" fmla="*/ 150720 w 263846"/>
                  <a:gd name="connsiteY3" fmla="*/ 279625 h 343033"/>
                  <a:gd name="connsiteX4" fmla="*/ 113302 w 263846"/>
                  <a:gd name="connsiteY4" fmla="*/ 279625 h 343033"/>
                  <a:gd name="connsiteX5" fmla="*/ 107911 w 263846"/>
                  <a:gd name="connsiteY5" fmla="*/ 343191 h 343033"/>
                  <a:gd name="connsiteX6" fmla="*/ 88 w 263846"/>
                  <a:gd name="connsiteY6" fmla="*/ 343191 h 343033"/>
                  <a:gd name="connsiteX7" fmla="*/ 54632 w 263846"/>
                  <a:gd name="connsiteY7" fmla="*/ 157 h 343033"/>
                  <a:gd name="connsiteX8" fmla="*/ 146598 w 263846"/>
                  <a:gd name="connsiteY8" fmla="*/ 220353 h 343033"/>
                  <a:gd name="connsiteX9" fmla="*/ 132013 w 263846"/>
                  <a:gd name="connsiteY9" fmla="*/ 74944 h 343033"/>
                  <a:gd name="connsiteX10" fmla="*/ 112350 w 263846"/>
                  <a:gd name="connsiteY10" fmla="*/ 220353 h 34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3846" h="343033">
                    <a:moveTo>
                      <a:pt x="204315" y="157"/>
                    </a:moveTo>
                    <a:lnTo>
                      <a:pt x="263934" y="343191"/>
                    </a:lnTo>
                    <a:lnTo>
                      <a:pt x="156111" y="343191"/>
                    </a:lnTo>
                    <a:lnTo>
                      <a:pt x="150720" y="279625"/>
                    </a:lnTo>
                    <a:lnTo>
                      <a:pt x="113302" y="279625"/>
                    </a:lnTo>
                    <a:lnTo>
                      <a:pt x="107911" y="343191"/>
                    </a:lnTo>
                    <a:lnTo>
                      <a:pt x="88" y="343191"/>
                    </a:lnTo>
                    <a:lnTo>
                      <a:pt x="54632" y="157"/>
                    </a:lnTo>
                    <a:close/>
                    <a:moveTo>
                      <a:pt x="146598" y="220353"/>
                    </a:moveTo>
                    <a:cubicBezTo>
                      <a:pt x="142742" y="181803"/>
                      <a:pt x="137877" y="133336"/>
                      <a:pt x="132013" y="74944"/>
                    </a:cubicBezTo>
                    <a:cubicBezTo>
                      <a:pt x="122972" y="141756"/>
                      <a:pt x="116419" y="190231"/>
                      <a:pt x="112350" y="220353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6C59231B-5589-D262-6D41-F039BAD4A459}"/>
                  </a:ext>
                </a:extLst>
              </p:cNvPr>
              <p:cNvSpPr/>
              <p:nvPr/>
            </p:nvSpPr>
            <p:spPr>
              <a:xfrm>
                <a:off x="4236551" y="4661333"/>
                <a:ext cx="129901" cy="186856"/>
              </a:xfrm>
              <a:custGeom>
                <a:avLst/>
                <a:gdLst>
                  <a:gd name="connsiteX0" fmla="*/ 109 w 238475"/>
                  <a:gd name="connsiteY0" fmla="*/ 157 h 343033"/>
                  <a:gd name="connsiteX1" fmla="*/ 105555 w 238475"/>
                  <a:gd name="connsiteY1" fmla="*/ 157 h 343033"/>
                  <a:gd name="connsiteX2" fmla="*/ 181225 w 238475"/>
                  <a:gd name="connsiteY2" fmla="*/ 6574 h 343033"/>
                  <a:gd name="connsiteX3" fmla="*/ 222769 w 238475"/>
                  <a:gd name="connsiteY3" fmla="*/ 36871 h 343033"/>
                  <a:gd name="connsiteX4" fmla="*/ 238585 w 238475"/>
                  <a:gd name="connsiteY4" fmla="*/ 100014 h 343033"/>
                  <a:gd name="connsiteX5" fmla="*/ 226457 w 238475"/>
                  <a:gd name="connsiteY5" fmla="*/ 141131 h 343033"/>
                  <a:gd name="connsiteX6" fmla="*/ 178650 w 238475"/>
                  <a:gd name="connsiteY6" fmla="*/ 158958 h 343033"/>
                  <a:gd name="connsiteX7" fmla="*/ 226137 w 238475"/>
                  <a:gd name="connsiteY7" fmla="*/ 181517 h 343033"/>
                  <a:gd name="connsiteX8" fmla="*/ 238585 w 238475"/>
                  <a:gd name="connsiteY8" fmla="*/ 229813 h 343033"/>
                  <a:gd name="connsiteX9" fmla="*/ 238585 w 238475"/>
                  <a:gd name="connsiteY9" fmla="*/ 260640 h 343033"/>
                  <a:gd name="connsiteX10" fmla="*/ 229467 w 238475"/>
                  <a:gd name="connsiteY10" fmla="*/ 310688 h 343033"/>
                  <a:gd name="connsiteX11" fmla="*/ 200374 w 238475"/>
                  <a:gd name="connsiteY11" fmla="*/ 332915 h 343033"/>
                  <a:gd name="connsiteX12" fmla="*/ 118634 w 238475"/>
                  <a:gd name="connsiteY12" fmla="*/ 343191 h 343033"/>
                  <a:gd name="connsiteX13" fmla="*/ 109 w 238475"/>
                  <a:gd name="connsiteY13" fmla="*/ 343191 h 343033"/>
                  <a:gd name="connsiteX14" fmla="*/ 106663 w 238475"/>
                  <a:gd name="connsiteY14" fmla="*/ 59460 h 343033"/>
                  <a:gd name="connsiteX15" fmla="*/ 106663 w 238475"/>
                  <a:gd name="connsiteY15" fmla="*/ 135672 h 343033"/>
                  <a:gd name="connsiteX16" fmla="*/ 114352 w 238475"/>
                  <a:gd name="connsiteY16" fmla="*/ 135473 h 343033"/>
                  <a:gd name="connsiteX17" fmla="*/ 128902 w 238475"/>
                  <a:gd name="connsiteY17" fmla="*/ 129023 h 343033"/>
                  <a:gd name="connsiteX18" fmla="*/ 132034 w 238475"/>
                  <a:gd name="connsiteY18" fmla="*/ 92077 h 343033"/>
                  <a:gd name="connsiteX19" fmla="*/ 129455 w 238475"/>
                  <a:gd name="connsiteY19" fmla="*/ 69519 h 343033"/>
                  <a:gd name="connsiteX20" fmla="*/ 122757 w 238475"/>
                  <a:gd name="connsiteY20" fmla="*/ 61350 h 343033"/>
                  <a:gd name="connsiteX21" fmla="*/ 106663 w 238475"/>
                  <a:gd name="connsiteY21" fmla="*/ 59460 h 343033"/>
                  <a:gd name="connsiteX22" fmla="*/ 106663 w 238475"/>
                  <a:gd name="connsiteY22" fmla="*/ 186482 h 343033"/>
                  <a:gd name="connsiteX23" fmla="*/ 106663 w 238475"/>
                  <a:gd name="connsiteY23" fmla="*/ 283862 h 343033"/>
                  <a:gd name="connsiteX24" fmla="*/ 127515 w 238475"/>
                  <a:gd name="connsiteY24" fmla="*/ 277842 h 343033"/>
                  <a:gd name="connsiteX25" fmla="*/ 132034 w 238475"/>
                  <a:gd name="connsiteY25" fmla="*/ 251377 h 343033"/>
                  <a:gd name="connsiteX26" fmla="*/ 132034 w 238475"/>
                  <a:gd name="connsiteY26" fmla="*/ 218962 h 343033"/>
                  <a:gd name="connsiteX27" fmla="*/ 127988 w 238475"/>
                  <a:gd name="connsiteY27" fmla="*/ 191873 h 343033"/>
                  <a:gd name="connsiteX28" fmla="*/ 106663 w 238475"/>
                  <a:gd name="connsiteY28" fmla="*/ 186482 h 34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8475" h="343033">
                    <a:moveTo>
                      <a:pt x="109" y="157"/>
                    </a:moveTo>
                    <a:lnTo>
                      <a:pt x="105555" y="157"/>
                    </a:lnTo>
                    <a:cubicBezTo>
                      <a:pt x="138850" y="157"/>
                      <a:pt x="164076" y="2295"/>
                      <a:pt x="181225" y="6574"/>
                    </a:cubicBezTo>
                    <a:cubicBezTo>
                      <a:pt x="198378" y="10852"/>
                      <a:pt x="212227" y="23795"/>
                      <a:pt x="222769" y="36871"/>
                    </a:cubicBezTo>
                    <a:cubicBezTo>
                      <a:pt x="233315" y="49947"/>
                      <a:pt x="238585" y="70993"/>
                      <a:pt x="238585" y="100014"/>
                    </a:cubicBezTo>
                    <a:cubicBezTo>
                      <a:pt x="238585" y="119685"/>
                      <a:pt x="234542" y="133389"/>
                      <a:pt x="226457" y="141131"/>
                    </a:cubicBezTo>
                    <a:cubicBezTo>
                      <a:pt x="218369" y="148869"/>
                      <a:pt x="202435" y="154813"/>
                      <a:pt x="178650" y="158958"/>
                    </a:cubicBezTo>
                    <a:cubicBezTo>
                      <a:pt x="202012" y="163500"/>
                      <a:pt x="217839" y="171021"/>
                      <a:pt x="226137" y="181517"/>
                    </a:cubicBezTo>
                    <a:cubicBezTo>
                      <a:pt x="234435" y="192014"/>
                      <a:pt x="238585" y="208111"/>
                      <a:pt x="238585" y="229813"/>
                    </a:cubicBezTo>
                    <a:lnTo>
                      <a:pt x="238585" y="260640"/>
                    </a:lnTo>
                    <a:cubicBezTo>
                      <a:pt x="238585" y="283176"/>
                      <a:pt x="235548" y="299856"/>
                      <a:pt x="229467" y="310688"/>
                    </a:cubicBezTo>
                    <a:cubicBezTo>
                      <a:pt x="223390" y="321512"/>
                      <a:pt x="213690" y="328922"/>
                      <a:pt x="200374" y="332915"/>
                    </a:cubicBezTo>
                    <a:cubicBezTo>
                      <a:pt x="187054" y="336904"/>
                      <a:pt x="159809" y="343191"/>
                      <a:pt x="118634" y="343191"/>
                    </a:cubicBezTo>
                    <a:lnTo>
                      <a:pt x="109" y="343191"/>
                    </a:lnTo>
                    <a:close/>
                    <a:moveTo>
                      <a:pt x="106663" y="59460"/>
                    </a:moveTo>
                    <a:lnTo>
                      <a:pt x="106663" y="135672"/>
                    </a:lnTo>
                    <a:cubicBezTo>
                      <a:pt x="109993" y="135538"/>
                      <a:pt x="112557" y="135473"/>
                      <a:pt x="114352" y="135473"/>
                    </a:cubicBezTo>
                    <a:cubicBezTo>
                      <a:pt x="121964" y="135473"/>
                      <a:pt x="126814" y="133325"/>
                      <a:pt x="128902" y="129023"/>
                    </a:cubicBezTo>
                    <a:cubicBezTo>
                      <a:pt x="130990" y="124725"/>
                      <a:pt x="132034" y="112408"/>
                      <a:pt x="132034" y="92077"/>
                    </a:cubicBezTo>
                    <a:cubicBezTo>
                      <a:pt x="132034" y="81360"/>
                      <a:pt x="131173" y="73843"/>
                      <a:pt x="129455" y="69519"/>
                    </a:cubicBezTo>
                    <a:cubicBezTo>
                      <a:pt x="127740" y="65194"/>
                      <a:pt x="125504" y="62474"/>
                      <a:pt x="122757" y="61350"/>
                    </a:cubicBezTo>
                    <a:cubicBezTo>
                      <a:pt x="120010" y="60222"/>
                      <a:pt x="114645" y="59597"/>
                      <a:pt x="106663" y="59460"/>
                    </a:cubicBezTo>
                    <a:close/>
                    <a:moveTo>
                      <a:pt x="106663" y="186482"/>
                    </a:moveTo>
                    <a:lnTo>
                      <a:pt x="106663" y="283862"/>
                    </a:lnTo>
                    <a:cubicBezTo>
                      <a:pt x="117552" y="283420"/>
                      <a:pt x="124502" y="281412"/>
                      <a:pt x="127515" y="277842"/>
                    </a:cubicBezTo>
                    <a:cubicBezTo>
                      <a:pt x="130525" y="274268"/>
                      <a:pt x="132034" y="265448"/>
                      <a:pt x="132034" y="251377"/>
                    </a:cubicBezTo>
                    <a:lnTo>
                      <a:pt x="132034" y="218962"/>
                    </a:lnTo>
                    <a:cubicBezTo>
                      <a:pt x="132034" y="204057"/>
                      <a:pt x="130685" y="195024"/>
                      <a:pt x="127988" y="191873"/>
                    </a:cubicBezTo>
                    <a:cubicBezTo>
                      <a:pt x="125294" y="188718"/>
                      <a:pt x="118185" y="186920"/>
                      <a:pt x="106663" y="186482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8F2A9421-6EFA-D8F7-E1EF-9F2C2E7CC220}"/>
                  </a:ext>
                </a:extLst>
              </p:cNvPr>
              <p:cNvSpPr/>
              <p:nvPr/>
            </p:nvSpPr>
            <p:spPr>
              <a:xfrm>
                <a:off x="4388564" y="4661348"/>
                <a:ext cx="129903" cy="186812"/>
              </a:xfrm>
              <a:custGeom>
                <a:avLst/>
                <a:gdLst>
                  <a:gd name="connsiteX0" fmla="*/ 238610 w 238479"/>
                  <a:gd name="connsiteY0" fmla="*/ 199817 h 342953"/>
                  <a:gd name="connsiteX1" fmla="*/ 235795 w 238479"/>
                  <a:gd name="connsiteY1" fmla="*/ 270008 h 342953"/>
                  <a:gd name="connsiteX2" fmla="*/ 218155 w 238479"/>
                  <a:gd name="connsiteY2" fmla="*/ 307716 h 342953"/>
                  <a:gd name="connsiteX3" fmla="*/ 178119 w 238479"/>
                  <a:gd name="connsiteY3" fmla="*/ 333948 h 342953"/>
                  <a:gd name="connsiteX4" fmla="*/ 119369 w 238479"/>
                  <a:gd name="connsiteY4" fmla="*/ 343111 h 342953"/>
                  <a:gd name="connsiteX5" fmla="*/ 62207 w 238479"/>
                  <a:gd name="connsiteY5" fmla="*/ 334474 h 342953"/>
                  <a:gd name="connsiteX6" fmla="*/ 21418 w 238479"/>
                  <a:gd name="connsiteY6" fmla="*/ 308543 h 342953"/>
                  <a:gd name="connsiteX7" fmla="*/ 3065 w 238479"/>
                  <a:gd name="connsiteY7" fmla="*/ 270934 h 342953"/>
                  <a:gd name="connsiteX8" fmla="*/ 131 w 238479"/>
                  <a:gd name="connsiteY8" fmla="*/ 199817 h 342953"/>
                  <a:gd name="connsiteX9" fmla="*/ 131 w 238479"/>
                  <a:gd name="connsiteY9" fmla="*/ 143452 h 342953"/>
                  <a:gd name="connsiteX10" fmla="*/ 2947 w 238479"/>
                  <a:gd name="connsiteY10" fmla="*/ 73260 h 342953"/>
                  <a:gd name="connsiteX11" fmla="*/ 20587 w 238479"/>
                  <a:gd name="connsiteY11" fmla="*/ 35552 h 342953"/>
                  <a:gd name="connsiteX12" fmla="*/ 60622 w 238479"/>
                  <a:gd name="connsiteY12" fmla="*/ 7915 h 342953"/>
                  <a:gd name="connsiteX13" fmla="*/ 119369 w 238479"/>
                  <a:gd name="connsiteY13" fmla="*/ 157 h 342953"/>
                  <a:gd name="connsiteX14" fmla="*/ 176530 w 238479"/>
                  <a:gd name="connsiteY14" fmla="*/ 7389 h 342953"/>
                  <a:gd name="connsiteX15" fmla="*/ 217320 w 238479"/>
                  <a:gd name="connsiteY15" fmla="*/ 34726 h 342953"/>
                  <a:gd name="connsiteX16" fmla="*/ 235677 w 238479"/>
                  <a:gd name="connsiteY16" fmla="*/ 72334 h 342953"/>
                  <a:gd name="connsiteX17" fmla="*/ 238610 w 238479"/>
                  <a:gd name="connsiteY17" fmla="*/ 143452 h 342953"/>
                  <a:gd name="connsiteX18" fmla="*/ 132056 w 238479"/>
                  <a:gd name="connsiteY18" fmla="*/ 91190 h 342953"/>
                  <a:gd name="connsiteX19" fmla="*/ 129637 w 238479"/>
                  <a:gd name="connsiteY19" fmla="*/ 61651 h 342953"/>
                  <a:gd name="connsiteX20" fmla="*/ 119765 w 238479"/>
                  <a:gd name="connsiteY20" fmla="*/ 55201 h 342953"/>
                  <a:gd name="connsiteX21" fmla="*/ 110053 w 238479"/>
                  <a:gd name="connsiteY21" fmla="*/ 60428 h 342953"/>
                  <a:gd name="connsiteX22" fmla="*/ 106685 w 238479"/>
                  <a:gd name="connsiteY22" fmla="*/ 91190 h 342953"/>
                  <a:gd name="connsiteX23" fmla="*/ 106685 w 238479"/>
                  <a:gd name="connsiteY23" fmla="*/ 245727 h 342953"/>
                  <a:gd name="connsiteX24" fmla="*/ 108907 w 238479"/>
                  <a:gd name="connsiteY24" fmla="*/ 281316 h 342953"/>
                  <a:gd name="connsiteX25" fmla="*/ 119213 w 238479"/>
                  <a:gd name="connsiteY25" fmla="*/ 288068 h 342953"/>
                  <a:gd name="connsiteX26" fmla="*/ 129755 w 238479"/>
                  <a:gd name="connsiteY26" fmla="*/ 280291 h 342953"/>
                  <a:gd name="connsiteX27" fmla="*/ 132056 w 238479"/>
                  <a:gd name="connsiteY27" fmla="*/ 243277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8479" h="342953">
                    <a:moveTo>
                      <a:pt x="238610" y="199817"/>
                    </a:moveTo>
                    <a:cubicBezTo>
                      <a:pt x="238610" y="232849"/>
                      <a:pt x="237669" y="256247"/>
                      <a:pt x="235795" y="270008"/>
                    </a:cubicBezTo>
                    <a:cubicBezTo>
                      <a:pt x="233917" y="283766"/>
                      <a:pt x="228038" y="296335"/>
                      <a:pt x="218155" y="307716"/>
                    </a:cubicBezTo>
                    <a:cubicBezTo>
                      <a:pt x="208271" y="319093"/>
                      <a:pt x="194925" y="327837"/>
                      <a:pt x="178119" y="333948"/>
                    </a:cubicBezTo>
                    <a:cubicBezTo>
                      <a:pt x="161309" y="340055"/>
                      <a:pt x="141726" y="343111"/>
                      <a:pt x="119369" y="343111"/>
                    </a:cubicBezTo>
                    <a:cubicBezTo>
                      <a:pt x="98178" y="343111"/>
                      <a:pt x="79124" y="340230"/>
                      <a:pt x="62207" y="334474"/>
                    </a:cubicBezTo>
                    <a:cubicBezTo>
                      <a:pt x="45295" y="328721"/>
                      <a:pt x="31701" y="320076"/>
                      <a:pt x="21418" y="308543"/>
                    </a:cubicBezTo>
                    <a:cubicBezTo>
                      <a:pt x="11138" y="297006"/>
                      <a:pt x="5023" y="284475"/>
                      <a:pt x="3065" y="270934"/>
                    </a:cubicBezTo>
                    <a:cubicBezTo>
                      <a:pt x="1110" y="257393"/>
                      <a:pt x="131" y="233688"/>
                      <a:pt x="131" y="199817"/>
                    </a:cubicBezTo>
                    <a:lnTo>
                      <a:pt x="131" y="143452"/>
                    </a:lnTo>
                    <a:cubicBezTo>
                      <a:pt x="131" y="110415"/>
                      <a:pt x="1072" y="87022"/>
                      <a:pt x="2947" y="73260"/>
                    </a:cubicBezTo>
                    <a:cubicBezTo>
                      <a:pt x="4825" y="59502"/>
                      <a:pt x="10704" y="46933"/>
                      <a:pt x="20587" y="35552"/>
                    </a:cubicBezTo>
                    <a:cubicBezTo>
                      <a:pt x="30470" y="24176"/>
                      <a:pt x="43816" y="14026"/>
                      <a:pt x="60622" y="7915"/>
                    </a:cubicBezTo>
                    <a:cubicBezTo>
                      <a:pt x="77432" y="1811"/>
                      <a:pt x="97012" y="157"/>
                      <a:pt x="119369" y="157"/>
                    </a:cubicBezTo>
                    <a:cubicBezTo>
                      <a:pt x="140564" y="157"/>
                      <a:pt x="159618" y="1632"/>
                      <a:pt x="176530" y="7389"/>
                    </a:cubicBezTo>
                    <a:cubicBezTo>
                      <a:pt x="193447" y="13142"/>
                      <a:pt x="207041" y="23193"/>
                      <a:pt x="217320" y="34726"/>
                    </a:cubicBezTo>
                    <a:cubicBezTo>
                      <a:pt x="227603" y="46259"/>
                      <a:pt x="233718" y="58793"/>
                      <a:pt x="235677" y="72334"/>
                    </a:cubicBezTo>
                    <a:cubicBezTo>
                      <a:pt x="237631" y="85875"/>
                      <a:pt x="238610" y="109581"/>
                      <a:pt x="238610" y="143452"/>
                    </a:cubicBezTo>
                    <a:close/>
                    <a:moveTo>
                      <a:pt x="132056" y="91190"/>
                    </a:moveTo>
                    <a:cubicBezTo>
                      <a:pt x="132056" y="75797"/>
                      <a:pt x="131248" y="65952"/>
                      <a:pt x="129637" y="61651"/>
                    </a:cubicBezTo>
                    <a:cubicBezTo>
                      <a:pt x="128025" y="57349"/>
                      <a:pt x="124733" y="55201"/>
                      <a:pt x="119765" y="55201"/>
                    </a:cubicBezTo>
                    <a:cubicBezTo>
                      <a:pt x="115540" y="55201"/>
                      <a:pt x="112301" y="56942"/>
                      <a:pt x="110053" y="60428"/>
                    </a:cubicBezTo>
                    <a:cubicBezTo>
                      <a:pt x="107809" y="63910"/>
                      <a:pt x="106685" y="74163"/>
                      <a:pt x="106685" y="91190"/>
                    </a:cubicBezTo>
                    <a:lnTo>
                      <a:pt x="106685" y="245727"/>
                    </a:lnTo>
                    <a:cubicBezTo>
                      <a:pt x="106685" y="264956"/>
                      <a:pt x="107424" y="276821"/>
                      <a:pt x="108907" y="281316"/>
                    </a:cubicBezTo>
                    <a:cubicBezTo>
                      <a:pt x="110385" y="285816"/>
                      <a:pt x="113821" y="288068"/>
                      <a:pt x="119213" y="288068"/>
                    </a:cubicBezTo>
                    <a:cubicBezTo>
                      <a:pt x="124710" y="288068"/>
                      <a:pt x="128223" y="285477"/>
                      <a:pt x="129755" y="280291"/>
                    </a:cubicBezTo>
                    <a:cubicBezTo>
                      <a:pt x="131290" y="275110"/>
                      <a:pt x="132056" y="262773"/>
                      <a:pt x="132056" y="243277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50936A7-7C98-953D-F8F3-AE34854E350B}"/>
                  </a:ext>
                </a:extLst>
              </p:cNvPr>
              <p:cNvSpPr/>
              <p:nvPr/>
            </p:nvSpPr>
            <p:spPr>
              <a:xfrm>
                <a:off x="4540579" y="4661333"/>
                <a:ext cx="127137" cy="186893"/>
              </a:xfrm>
              <a:custGeom>
                <a:avLst/>
                <a:gdLst>
                  <a:gd name="connsiteX0" fmla="*/ 233553 w 233400"/>
                  <a:gd name="connsiteY0" fmla="*/ 157 h 343101"/>
                  <a:gd name="connsiteX1" fmla="*/ 233553 w 233400"/>
                  <a:gd name="connsiteY1" fmla="*/ 343259 h 343101"/>
                  <a:gd name="connsiteX2" fmla="*/ 142224 w 233400"/>
                  <a:gd name="connsiteY2" fmla="*/ 343259 h 343101"/>
                  <a:gd name="connsiteX3" fmla="*/ 91482 w 233400"/>
                  <a:gd name="connsiteY3" fmla="*/ 186874 h 343101"/>
                  <a:gd name="connsiteX4" fmla="*/ 91482 w 233400"/>
                  <a:gd name="connsiteY4" fmla="*/ 343259 h 343101"/>
                  <a:gd name="connsiteX5" fmla="*/ 153 w 233400"/>
                  <a:gd name="connsiteY5" fmla="*/ 343259 h 343101"/>
                  <a:gd name="connsiteX6" fmla="*/ 153 w 233400"/>
                  <a:gd name="connsiteY6" fmla="*/ 157 h 343101"/>
                  <a:gd name="connsiteX7" fmla="*/ 81336 w 233400"/>
                  <a:gd name="connsiteY7" fmla="*/ 157 h 343101"/>
                  <a:gd name="connsiteX8" fmla="*/ 142224 w 233400"/>
                  <a:gd name="connsiteY8" fmla="*/ 155053 h 343101"/>
                  <a:gd name="connsiteX9" fmla="*/ 142224 w 233400"/>
                  <a:gd name="connsiteY9" fmla="*/ 157 h 34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400" h="343101">
                    <a:moveTo>
                      <a:pt x="233553" y="157"/>
                    </a:moveTo>
                    <a:lnTo>
                      <a:pt x="233553" y="343259"/>
                    </a:lnTo>
                    <a:lnTo>
                      <a:pt x="142224" y="343259"/>
                    </a:lnTo>
                    <a:lnTo>
                      <a:pt x="91482" y="186874"/>
                    </a:lnTo>
                    <a:lnTo>
                      <a:pt x="91482" y="343259"/>
                    </a:lnTo>
                    <a:lnTo>
                      <a:pt x="153" y="343259"/>
                    </a:lnTo>
                    <a:lnTo>
                      <a:pt x="153" y="157"/>
                    </a:lnTo>
                    <a:lnTo>
                      <a:pt x="81336" y="157"/>
                    </a:lnTo>
                    <a:lnTo>
                      <a:pt x="142224" y="155053"/>
                    </a:lnTo>
                    <a:lnTo>
                      <a:pt x="142224" y="157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4AB0551-4A71-B321-FEC9-D1AE419EFA44}"/>
                  </a:ext>
                </a:extLst>
              </p:cNvPr>
              <p:cNvSpPr/>
              <p:nvPr/>
            </p:nvSpPr>
            <p:spPr>
              <a:xfrm>
                <a:off x="4689827" y="4661333"/>
                <a:ext cx="129901" cy="186893"/>
              </a:xfrm>
              <a:custGeom>
                <a:avLst/>
                <a:gdLst>
                  <a:gd name="connsiteX0" fmla="*/ 175 w 238475"/>
                  <a:gd name="connsiteY0" fmla="*/ 157 h 343101"/>
                  <a:gd name="connsiteX1" fmla="*/ 77236 w 238475"/>
                  <a:gd name="connsiteY1" fmla="*/ 157 h 343101"/>
                  <a:gd name="connsiteX2" fmla="*/ 178121 w 238475"/>
                  <a:gd name="connsiteY2" fmla="*/ 5949 h 343101"/>
                  <a:gd name="connsiteX3" fmla="*/ 218118 w 238475"/>
                  <a:gd name="connsiteY3" fmla="*/ 29232 h 343101"/>
                  <a:gd name="connsiteX4" fmla="*/ 235240 w 238475"/>
                  <a:gd name="connsiteY4" fmla="*/ 58668 h 343101"/>
                  <a:gd name="connsiteX5" fmla="*/ 238650 w 238475"/>
                  <a:gd name="connsiteY5" fmla="*/ 122375 h 343101"/>
                  <a:gd name="connsiteX6" fmla="*/ 238650 w 238475"/>
                  <a:gd name="connsiteY6" fmla="*/ 239536 h 343101"/>
                  <a:gd name="connsiteX7" fmla="*/ 233655 w 238475"/>
                  <a:gd name="connsiteY7" fmla="*/ 299772 h 343101"/>
                  <a:gd name="connsiteX8" fmla="*/ 216175 w 238475"/>
                  <a:gd name="connsiteY8" fmla="*/ 323520 h 343101"/>
                  <a:gd name="connsiteX9" fmla="*/ 178098 w 238475"/>
                  <a:gd name="connsiteY9" fmla="*/ 337963 h 343101"/>
                  <a:gd name="connsiteX10" fmla="*/ 130035 w 238475"/>
                  <a:gd name="connsiteY10" fmla="*/ 343259 h 343101"/>
                  <a:gd name="connsiteX11" fmla="*/ 175 w 238475"/>
                  <a:gd name="connsiteY11" fmla="*/ 343259 h 343101"/>
                  <a:gd name="connsiteX12" fmla="*/ 106729 w 238475"/>
                  <a:gd name="connsiteY12" fmla="*/ 59460 h 343101"/>
                  <a:gd name="connsiteX13" fmla="*/ 106729 w 238475"/>
                  <a:gd name="connsiteY13" fmla="*/ 283862 h 343101"/>
                  <a:gd name="connsiteX14" fmla="*/ 128095 w 238475"/>
                  <a:gd name="connsiteY14" fmla="*/ 276154 h 343101"/>
                  <a:gd name="connsiteX15" fmla="*/ 132096 w 238475"/>
                  <a:gd name="connsiteY15" fmla="*/ 234377 h 343101"/>
                  <a:gd name="connsiteX16" fmla="*/ 132096 w 238475"/>
                  <a:gd name="connsiteY16" fmla="*/ 101801 h 343101"/>
                  <a:gd name="connsiteX17" fmla="*/ 130751 w 238475"/>
                  <a:gd name="connsiteY17" fmla="*/ 72098 h 343101"/>
                  <a:gd name="connsiteX18" fmla="*/ 124644 w 238475"/>
                  <a:gd name="connsiteY18" fmla="*/ 62504 h 343101"/>
                  <a:gd name="connsiteX19" fmla="*/ 106729 w 238475"/>
                  <a:gd name="connsiteY19" fmla="*/ 59460 h 34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475" h="343101">
                    <a:moveTo>
                      <a:pt x="175" y="157"/>
                    </a:moveTo>
                    <a:lnTo>
                      <a:pt x="77236" y="157"/>
                    </a:lnTo>
                    <a:cubicBezTo>
                      <a:pt x="126972" y="157"/>
                      <a:pt x="160599" y="2089"/>
                      <a:pt x="178121" y="5949"/>
                    </a:cubicBezTo>
                    <a:cubicBezTo>
                      <a:pt x="195639" y="9804"/>
                      <a:pt x="208974" y="20408"/>
                      <a:pt x="218118" y="29232"/>
                    </a:cubicBezTo>
                    <a:cubicBezTo>
                      <a:pt x="227262" y="38048"/>
                      <a:pt x="232969" y="47862"/>
                      <a:pt x="235240" y="58668"/>
                    </a:cubicBezTo>
                    <a:cubicBezTo>
                      <a:pt x="237515" y="69473"/>
                      <a:pt x="238650" y="90706"/>
                      <a:pt x="238650" y="122375"/>
                    </a:cubicBezTo>
                    <a:lnTo>
                      <a:pt x="238650" y="239536"/>
                    </a:lnTo>
                    <a:cubicBezTo>
                      <a:pt x="238650" y="269570"/>
                      <a:pt x="236985" y="289649"/>
                      <a:pt x="233655" y="299772"/>
                    </a:cubicBezTo>
                    <a:cubicBezTo>
                      <a:pt x="230325" y="309891"/>
                      <a:pt x="224500" y="317809"/>
                      <a:pt x="216175" y="323520"/>
                    </a:cubicBezTo>
                    <a:cubicBezTo>
                      <a:pt x="207850" y="329231"/>
                      <a:pt x="190332" y="335689"/>
                      <a:pt x="178098" y="337963"/>
                    </a:cubicBezTo>
                    <a:cubicBezTo>
                      <a:pt x="165860" y="340234"/>
                      <a:pt x="154666" y="343259"/>
                      <a:pt x="130035" y="343259"/>
                    </a:cubicBezTo>
                    <a:lnTo>
                      <a:pt x="175" y="343259"/>
                    </a:lnTo>
                    <a:close/>
                    <a:moveTo>
                      <a:pt x="106729" y="59460"/>
                    </a:moveTo>
                    <a:lnTo>
                      <a:pt x="106729" y="283862"/>
                    </a:lnTo>
                    <a:cubicBezTo>
                      <a:pt x="118304" y="283862"/>
                      <a:pt x="125425" y="281290"/>
                      <a:pt x="128095" y="276154"/>
                    </a:cubicBezTo>
                    <a:cubicBezTo>
                      <a:pt x="130762" y="271014"/>
                      <a:pt x="132096" y="257089"/>
                      <a:pt x="132096" y="234377"/>
                    </a:cubicBezTo>
                    <a:lnTo>
                      <a:pt x="132096" y="101801"/>
                    </a:lnTo>
                    <a:cubicBezTo>
                      <a:pt x="132096" y="86366"/>
                      <a:pt x="131646" y="76464"/>
                      <a:pt x="130751" y="72098"/>
                    </a:cubicBezTo>
                    <a:cubicBezTo>
                      <a:pt x="129852" y="67732"/>
                      <a:pt x="127817" y="64535"/>
                      <a:pt x="124644" y="62504"/>
                    </a:cubicBezTo>
                    <a:cubicBezTo>
                      <a:pt x="121474" y="60474"/>
                      <a:pt x="115500" y="59460"/>
                      <a:pt x="106729" y="59460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8F6EF481-2051-046B-72A2-A9E419AA4916}"/>
                  </a:ext>
                </a:extLst>
              </p:cNvPr>
              <p:cNvSpPr/>
              <p:nvPr/>
            </p:nvSpPr>
            <p:spPr>
              <a:xfrm>
                <a:off x="4072595" y="4142628"/>
                <a:ext cx="332059" cy="332059"/>
              </a:xfrm>
              <a:custGeom>
                <a:avLst/>
                <a:gdLst>
                  <a:gd name="connsiteX0" fmla="*/ 304800 w 609600"/>
                  <a:gd name="connsiteY0" fmla="*/ 0 h 609600"/>
                  <a:gd name="connsiteX1" fmla="*/ 0 w 609600"/>
                  <a:gd name="connsiteY1" fmla="*/ 304800 h 609600"/>
                  <a:gd name="connsiteX2" fmla="*/ 304800 w 609600"/>
                  <a:gd name="connsiteY2" fmla="*/ 609600 h 609600"/>
                  <a:gd name="connsiteX3" fmla="*/ 609600 w 609600"/>
                  <a:gd name="connsiteY3" fmla="*/ 304800 h 609600"/>
                  <a:gd name="connsiteX4" fmla="*/ 304800 w 609600"/>
                  <a:gd name="connsiteY4" fmla="*/ 0 h 609600"/>
                  <a:gd name="connsiteX5" fmla="*/ 114300 w 609600"/>
                  <a:gd name="connsiteY5" fmla="*/ 76200 h 609600"/>
                  <a:gd name="connsiteX6" fmla="*/ 219075 w 609600"/>
                  <a:gd name="connsiteY6" fmla="*/ 76200 h 609600"/>
                  <a:gd name="connsiteX7" fmla="*/ 219075 w 609600"/>
                  <a:gd name="connsiteY7" fmla="*/ 304800 h 609600"/>
                  <a:gd name="connsiteX8" fmla="*/ 371475 w 609600"/>
                  <a:gd name="connsiteY8" fmla="*/ 76200 h 609600"/>
                  <a:gd name="connsiteX9" fmla="*/ 495300 w 609600"/>
                  <a:gd name="connsiteY9" fmla="*/ 76200 h 609600"/>
                  <a:gd name="connsiteX10" fmla="*/ 342900 w 609600"/>
                  <a:gd name="connsiteY10" fmla="*/ 304800 h 609600"/>
                  <a:gd name="connsiteX11" fmla="*/ 495300 w 609600"/>
                  <a:gd name="connsiteY11" fmla="*/ 533400 h 609600"/>
                  <a:gd name="connsiteX12" fmla="*/ 371475 w 609600"/>
                  <a:gd name="connsiteY12" fmla="*/ 533400 h 609600"/>
                  <a:gd name="connsiteX13" fmla="*/ 219075 w 609600"/>
                  <a:gd name="connsiteY13" fmla="*/ 304800 h 609600"/>
                  <a:gd name="connsiteX14" fmla="*/ 219075 w 609600"/>
                  <a:gd name="connsiteY14" fmla="*/ 533400 h 609600"/>
                  <a:gd name="connsiteX15" fmla="*/ 114300 w 609600"/>
                  <a:gd name="connsiteY15" fmla="*/ 5334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9600" h="609600">
                    <a:moveTo>
                      <a:pt x="304800" y="0"/>
                    </a:moveTo>
                    <a:cubicBezTo>
                      <a:pt x="136465" y="0"/>
                      <a:pt x="0" y="136464"/>
                      <a:pt x="0" y="304800"/>
                    </a:cubicBezTo>
                    <a:cubicBezTo>
                      <a:pt x="0" y="473135"/>
                      <a:pt x="136465" y="609600"/>
                      <a:pt x="304800" y="609600"/>
                    </a:cubicBezTo>
                    <a:cubicBezTo>
                      <a:pt x="473135" y="609600"/>
                      <a:pt x="609600" y="473135"/>
                      <a:pt x="609600" y="304800"/>
                    </a:cubicBezTo>
                    <a:cubicBezTo>
                      <a:pt x="609600" y="136464"/>
                      <a:pt x="473135" y="0"/>
                      <a:pt x="304800" y="0"/>
                    </a:cubicBezTo>
                    <a:close/>
                    <a:moveTo>
                      <a:pt x="114300" y="76200"/>
                    </a:moveTo>
                    <a:lnTo>
                      <a:pt x="219075" y="76200"/>
                    </a:lnTo>
                    <a:lnTo>
                      <a:pt x="219075" y="304800"/>
                    </a:lnTo>
                    <a:lnTo>
                      <a:pt x="371475" y="76200"/>
                    </a:lnTo>
                    <a:lnTo>
                      <a:pt x="495300" y="76200"/>
                    </a:lnTo>
                    <a:lnTo>
                      <a:pt x="342900" y="304800"/>
                    </a:lnTo>
                    <a:lnTo>
                      <a:pt x="495300" y="533400"/>
                    </a:lnTo>
                    <a:lnTo>
                      <a:pt x="371475" y="533400"/>
                    </a:lnTo>
                    <a:lnTo>
                      <a:pt x="219075" y="304800"/>
                    </a:lnTo>
                    <a:lnTo>
                      <a:pt x="219075" y="533400"/>
                    </a:lnTo>
                    <a:lnTo>
                      <a:pt x="114300" y="533400"/>
                    </a:lnTo>
                    <a:close/>
                  </a:path>
                </a:pathLst>
              </a:custGeom>
              <a:solidFill>
                <a:schemeClr val="tx1"/>
              </a:solidFill>
              <a:ln w="1800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A9D9CF15-0A25-950A-0F54-37746BDF8997}"/>
                  </a:ext>
                </a:extLst>
              </p:cNvPr>
              <p:cNvSpPr/>
              <p:nvPr/>
            </p:nvSpPr>
            <p:spPr>
              <a:xfrm>
                <a:off x="3761290" y="3997323"/>
                <a:ext cx="1058439" cy="622666"/>
              </a:xfrm>
              <a:custGeom>
                <a:avLst/>
                <a:gdLst>
                  <a:gd name="connsiteX0" fmla="*/ 1943188 w 1943100"/>
                  <a:gd name="connsiteY0" fmla="*/ 107 h 1143102"/>
                  <a:gd name="connsiteX1" fmla="*/ 1943188 w 1943100"/>
                  <a:gd name="connsiteY1" fmla="*/ 1143176 h 1143102"/>
                  <a:gd name="connsiteX2" fmla="*/ 1752688 w 1943100"/>
                  <a:gd name="connsiteY2" fmla="*/ 1143081 h 1143102"/>
                  <a:gd name="connsiteX3" fmla="*/ 1828888 w 1943100"/>
                  <a:gd name="connsiteY3" fmla="*/ 1066881 h 1143102"/>
                  <a:gd name="connsiteX4" fmla="*/ 1828888 w 1943100"/>
                  <a:gd name="connsiteY4" fmla="*/ 114381 h 1143102"/>
                  <a:gd name="connsiteX5" fmla="*/ 114388 w 1943100"/>
                  <a:gd name="connsiteY5" fmla="*/ 114407 h 1143102"/>
                  <a:gd name="connsiteX6" fmla="*/ 114388 w 1943100"/>
                  <a:gd name="connsiteY6" fmla="*/ 190581 h 1143102"/>
                  <a:gd name="connsiteX7" fmla="*/ 872913 w 1943100"/>
                  <a:gd name="connsiteY7" fmla="*/ 190581 h 1143102"/>
                  <a:gd name="connsiteX8" fmla="*/ 604281 w 1943100"/>
                  <a:gd name="connsiteY8" fmla="*/ 304881 h 1143102"/>
                  <a:gd name="connsiteX9" fmla="*/ 88 w 1943100"/>
                  <a:gd name="connsiteY9" fmla="*/ 304881 h 1143102"/>
                  <a:gd name="connsiteX10" fmla="*/ 88 w 1943100"/>
                  <a:gd name="connsiteY10" fmla="*/ 73 h 114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3100" h="1143102">
                    <a:moveTo>
                      <a:pt x="1943188" y="107"/>
                    </a:moveTo>
                    <a:lnTo>
                      <a:pt x="1943188" y="1143176"/>
                    </a:lnTo>
                    <a:lnTo>
                      <a:pt x="1752688" y="1143081"/>
                    </a:lnTo>
                    <a:lnTo>
                      <a:pt x="1828888" y="1066881"/>
                    </a:lnTo>
                    <a:lnTo>
                      <a:pt x="1828888" y="114381"/>
                    </a:lnTo>
                    <a:lnTo>
                      <a:pt x="114388" y="114407"/>
                    </a:lnTo>
                    <a:lnTo>
                      <a:pt x="114388" y="190581"/>
                    </a:lnTo>
                    <a:lnTo>
                      <a:pt x="872913" y="190581"/>
                    </a:lnTo>
                    <a:cubicBezTo>
                      <a:pt x="767703" y="191518"/>
                      <a:pt x="672678" y="235100"/>
                      <a:pt x="604281" y="304881"/>
                    </a:cubicBezTo>
                    <a:lnTo>
                      <a:pt x="88" y="304881"/>
                    </a:lnTo>
                    <a:lnTo>
                      <a:pt x="88" y="73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7B346DB-2297-86A5-417E-7F9E362F34C3}"/>
                  </a:ext>
                </a:extLst>
              </p:cNvPr>
              <p:cNvSpPr/>
              <p:nvPr/>
            </p:nvSpPr>
            <p:spPr>
              <a:xfrm>
                <a:off x="4240517" y="4101079"/>
                <a:ext cx="475442" cy="311322"/>
              </a:xfrm>
              <a:custGeom>
                <a:avLst/>
                <a:gdLst>
                  <a:gd name="connsiteX0" fmla="*/ 682440 w 872825"/>
                  <a:gd name="connsiteY0" fmla="*/ 96 h 571530"/>
                  <a:gd name="connsiteX1" fmla="*/ 682440 w 872825"/>
                  <a:gd name="connsiteY1" fmla="*/ 457296 h 571530"/>
                  <a:gd name="connsiteX2" fmla="*/ 758640 w 872825"/>
                  <a:gd name="connsiteY2" fmla="*/ 457296 h 571530"/>
                  <a:gd name="connsiteX3" fmla="*/ 758640 w 872825"/>
                  <a:gd name="connsiteY3" fmla="*/ 65 h 571530"/>
                  <a:gd name="connsiteX4" fmla="*/ 872940 w 872825"/>
                  <a:gd name="connsiteY4" fmla="*/ 65 h 571530"/>
                  <a:gd name="connsiteX5" fmla="*/ 872940 w 872825"/>
                  <a:gd name="connsiteY5" fmla="*/ 571596 h 571530"/>
                  <a:gd name="connsiteX6" fmla="*/ 568140 w 872825"/>
                  <a:gd name="connsiteY6" fmla="*/ 571596 h 571530"/>
                  <a:gd name="connsiteX7" fmla="*/ 568140 w 872825"/>
                  <a:gd name="connsiteY7" fmla="*/ 114396 h 571530"/>
                  <a:gd name="connsiteX8" fmla="*/ 414090 w 872825"/>
                  <a:gd name="connsiteY8" fmla="*/ 114400 h 571530"/>
                  <a:gd name="connsiteX9" fmla="*/ 491940 w 872825"/>
                  <a:gd name="connsiteY9" fmla="*/ 381088 h 571530"/>
                  <a:gd name="connsiteX10" fmla="*/ 453977 w 872825"/>
                  <a:gd name="connsiteY10" fmla="*/ 571596 h 571530"/>
                  <a:gd name="connsiteX11" fmla="*/ 326666 w 872825"/>
                  <a:gd name="connsiteY11" fmla="*/ 571596 h 571530"/>
                  <a:gd name="connsiteX12" fmla="*/ 377640 w 872825"/>
                  <a:gd name="connsiteY12" fmla="*/ 381085 h 571530"/>
                  <a:gd name="connsiteX13" fmla="*/ 115 w 872825"/>
                  <a:gd name="connsiteY13" fmla="*/ 96 h 57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2825" h="571530">
                    <a:moveTo>
                      <a:pt x="682440" y="96"/>
                    </a:moveTo>
                    <a:lnTo>
                      <a:pt x="682440" y="457296"/>
                    </a:lnTo>
                    <a:lnTo>
                      <a:pt x="758640" y="457296"/>
                    </a:lnTo>
                    <a:lnTo>
                      <a:pt x="758640" y="65"/>
                    </a:lnTo>
                    <a:lnTo>
                      <a:pt x="872940" y="65"/>
                    </a:lnTo>
                    <a:lnTo>
                      <a:pt x="872940" y="571596"/>
                    </a:lnTo>
                    <a:lnTo>
                      <a:pt x="568140" y="571596"/>
                    </a:lnTo>
                    <a:lnTo>
                      <a:pt x="568140" y="114396"/>
                    </a:lnTo>
                    <a:lnTo>
                      <a:pt x="414090" y="114400"/>
                    </a:lnTo>
                    <a:cubicBezTo>
                      <a:pt x="463372" y="191385"/>
                      <a:pt x="491940" y="282897"/>
                      <a:pt x="491940" y="381088"/>
                    </a:cubicBezTo>
                    <a:cubicBezTo>
                      <a:pt x="491940" y="448598"/>
                      <a:pt x="478433" y="512953"/>
                      <a:pt x="453977" y="571596"/>
                    </a:cubicBezTo>
                    <a:lnTo>
                      <a:pt x="326666" y="571596"/>
                    </a:lnTo>
                    <a:cubicBezTo>
                      <a:pt x="359085" y="515551"/>
                      <a:pt x="377640" y="450488"/>
                      <a:pt x="377640" y="381085"/>
                    </a:cubicBezTo>
                    <a:cubicBezTo>
                      <a:pt x="377640" y="171820"/>
                      <a:pt x="208941" y="1959"/>
                      <a:pt x="115" y="96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ADFAA21-EE07-5B1C-BFD5-CEDC15B0A868}"/>
                  </a:ext>
                </a:extLst>
              </p:cNvPr>
              <p:cNvSpPr/>
              <p:nvPr/>
            </p:nvSpPr>
            <p:spPr>
              <a:xfrm>
                <a:off x="3761290" y="4204864"/>
                <a:ext cx="476735" cy="311311"/>
              </a:xfrm>
              <a:custGeom>
                <a:avLst/>
                <a:gdLst>
                  <a:gd name="connsiteX0" fmla="*/ 45 w 875198"/>
                  <a:gd name="connsiteY0" fmla="*/ 84 h 571511"/>
                  <a:gd name="connsiteX1" fmla="*/ 546308 w 875198"/>
                  <a:gd name="connsiteY1" fmla="*/ 80 h 571511"/>
                  <a:gd name="connsiteX2" fmla="*/ 495345 w 875198"/>
                  <a:gd name="connsiteY2" fmla="*/ 190569 h 571511"/>
                  <a:gd name="connsiteX3" fmla="*/ 875244 w 875198"/>
                  <a:gd name="connsiteY3" fmla="*/ 571581 h 571511"/>
                  <a:gd name="connsiteX4" fmla="*/ 45 w 875198"/>
                  <a:gd name="connsiteY4" fmla="*/ 571592 h 571511"/>
                  <a:gd name="connsiteX5" fmla="*/ 45 w 875198"/>
                  <a:gd name="connsiteY5" fmla="*/ 457284 h 571511"/>
                  <a:gd name="connsiteX6" fmla="*/ 152445 w 875198"/>
                  <a:gd name="connsiteY6" fmla="*/ 457284 h 571511"/>
                  <a:gd name="connsiteX7" fmla="*/ 152445 w 875198"/>
                  <a:gd name="connsiteY7" fmla="*/ 114384 h 571511"/>
                  <a:gd name="connsiteX8" fmla="*/ 45 w 875198"/>
                  <a:gd name="connsiteY8" fmla="*/ 114384 h 571511"/>
                  <a:gd name="connsiteX9" fmla="*/ 266745 w 875198"/>
                  <a:gd name="connsiteY9" fmla="*/ 114384 h 571511"/>
                  <a:gd name="connsiteX10" fmla="*/ 266745 w 875198"/>
                  <a:gd name="connsiteY10" fmla="*/ 457284 h 571511"/>
                  <a:gd name="connsiteX11" fmla="*/ 458914 w 875198"/>
                  <a:gd name="connsiteY11" fmla="*/ 457284 h 571511"/>
                  <a:gd name="connsiteX12" fmla="*/ 381045 w 875198"/>
                  <a:gd name="connsiteY12" fmla="*/ 190573 h 571511"/>
                  <a:gd name="connsiteX13" fmla="*/ 386867 w 875198"/>
                  <a:gd name="connsiteY13" fmla="*/ 114384 h 57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5198" h="571511">
                    <a:moveTo>
                      <a:pt x="45" y="84"/>
                    </a:moveTo>
                    <a:lnTo>
                      <a:pt x="546308" y="80"/>
                    </a:lnTo>
                    <a:cubicBezTo>
                      <a:pt x="513896" y="56118"/>
                      <a:pt x="495345" y="121177"/>
                      <a:pt x="495345" y="190569"/>
                    </a:cubicBezTo>
                    <a:cubicBezTo>
                      <a:pt x="495345" y="400626"/>
                      <a:pt x="665332" y="570990"/>
                      <a:pt x="875244" y="571581"/>
                    </a:cubicBezTo>
                    <a:lnTo>
                      <a:pt x="45" y="571592"/>
                    </a:lnTo>
                    <a:lnTo>
                      <a:pt x="45" y="457284"/>
                    </a:lnTo>
                    <a:lnTo>
                      <a:pt x="152445" y="457284"/>
                    </a:lnTo>
                    <a:lnTo>
                      <a:pt x="152445" y="114384"/>
                    </a:lnTo>
                    <a:lnTo>
                      <a:pt x="45" y="114384"/>
                    </a:lnTo>
                    <a:close/>
                    <a:moveTo>
                      <a:pt x="266745" y="114384"/>
                    </a:moveTo>
                    <a:lnTo>
                      <a:pt x="266745" y="457284"/>
                    </a:lnTo>
                    <a:lnTo>
                      <a:pt x="458914" y="457284"/>
                    </a:lnTo>
                    <a:cubicBezTo>
                      <a:pt x="409620" y="380299"/>
                      <a:pt x="381045" y="288772"/>
                      <a:pt x="381045" y="190573"/>
                    </a:cubicBezTo>
                    <a:cubicBezTo>
                      <a:pt x="381045" y="164665"/>
                      <a:pt x="383034" y="139218"/>
                      <a:pt x="386867" y="114384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1EE7D8DB-AB38-63DB-BD38-0F0B3EAD7FD0}"/>
                  </a:ext>
                </a:extLst>
              </p:cNvPr>
              <p:cNvSpPr/>
              <p:nvPr/>
            </p:nvSpPr>
            <p:spPr>
              <a:xfrm>
                <a:off x="3657522" y="3997327"/>
                <a:ext cx="1058439" cy="622609"/>
              </a:xfrm>
              <a:custGeom>
                <a:avLst/>
                <a:gdLst>
                  <a:gd name="connsiteX0" fmla="*/ 1943173 w 1943100"/>
                  <a:gd name="connsiteY0" fmla="*/ 838269 h 1142996"/>
                  <a:gd name="connsiteX1" fmla="*/ 1943173 w 1943100"/>
                  <a:gd name="connsiteY1" fmla="*/ 1143069 h 1142996"/>
                  <a:gd name="connsiteX2" fmla="*/ 73 w 1943100"/>
                  <a:gd name="connsiteY2" fmla="*/ 1143069 h 1142996"/>
                  <a:gd name="connsiteX3" fmla="*/ 73 w 1943100"/>
                  <a:gd name="connsiteY3" fmla="*/ 119 h 1142996"/>
                  <a:gd name="connsiteX4" fmla="*/ 190573 w 1943100"/>
                  <a:gd name="connsiteY4" fmla="*/ 73 h 1142996"/>
                  <a:gd name="connsiteX5" fmla="*/ 114373 w 1943100"/>
                  <a:gd name="connsiteY5" fmla="*/ 76273 h 1142996"/>
                  <a:gd name="connsiteX6" fmla="*/ 114373 w 1943100"/>
                  <a:gd name="connsiteY6" fmla="*/ 1028762 h 1142996"/>
                  <a:gd name="connsiteX7" fmla="*/ 1828873 w 1943100"/>
                  <a:gd name="connsiteY7" fmla="*/ 1028762 h 1142996"/>
                  <a:gd name="connsiteX8" fmla="*/ 1828873 w 1943100"/>
                  <a:gd name="connsiteY8" fmla="*/ 952577 h 1142996"/>
                  <a:gd name="connsiteX9" fmla="*/ 1067966 w 1943100"/>
                  <a:gd name="connsiteY9" fmla="*/ 952573 h 1142996"/>
                  <a:gd name="connsiteX10" fmla="*/ 1338960 w 1943100"/>
                  <a:gd name="connsiteY10" fmla="*/ 838273 h 1142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3100" h="1142996">
                    <a:moveTo>
                      <a:pt x="1943173" y="838269"/>
                    </a:moveTo>
                    <a:lnTo>
                      <a:pt x="1943173" y="1143069"/>
                    </a:lnTo>
                    <a:lnTo>
                      <a:pt x="73" y="1143069"/>
                    </a:lnTo>
                    <a:lnTo>
                      <a:pt x="73" y="119"/>
                    </a:lnTo>
                    <a:lnTo>
                      <a:pt x="190573" y="73"/>
                    </a:lnTo>
                    <a:lnTo>
                      <a:pt x="114373" y="76273"/>
                    </a:lnTo>
                    <a:lnTo>
                      <a:pt x="114373" y="1028762"/>
                    </a:lnTo>
                    <a:lnTo>
                      <a:pt x="1828873" y="1028762"/>
                    </a:lnTo>
                    <a:lnTo>
                      <a:pt x="1828873" y="952577"/>
                    </a:lnTo>
                    <a:lnTo>
                      <a:pt x="1067966" y="952573"/>
                    </a:lnTo>
                    <a:cubicBezTo>
                      <a:pt x="1174109" y="952276"/>
                      <a:pt x="1270048" y="908571"/>
                      <a:pt x="1338960" y="838273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1502" name="그룹 1501">
            <a:extLst>
              <a:ext uri="{FF2B5EF4-FFF2-40B4-BE49-F238E27FC236}">
                <a16:creationId xmlns:a16="http://schemas.microsoft.com/office/drawing/2014/main" id="{8BE3B668-9871-48B9-241A-A134D3B0A82C}"/>
              </a:ext>
            </a:extLst>
          </p:cNvPr>
          <p:cNvGrpSpPr/>
          <p:nvPr/>
        </p:nvGrpSpPr>
        <p:grpSpPr>
          <a:xfrm>
            <a:off x="7596333" y="1597892"/>
            <a:ext cx="3992478" cy="4579074"/>
            <a:chOff x="8597994" y="3023228"/>
            <a:chExt cx="3124200" cy="3583225"/>
          </a:xfrm>
        </p:grpSpPr>
        <p:sp>
          <p:nvSpPr>
            <p:cNvPr id="1501" name="사각형: 둥근 모서리 1500">
              <a:extLst>
                <a:ext uri="{FF2B5EF4-FFF2-40B4-BE49-F238E27FC236}">
                  <a16:creationId xmlns:a16="http://schemas.microsoft.com/office/drawing/2014/main" id="{8C9D6EDA-8851-6D4C-9CB9-B999472024DD}"/>
                </a:ext>
              </a:extLst>
            </p:cNvPr>
            <p:cNvSpPr/>
            <p:nvPr/>
          </p:nvSpPr>
          <p:spPr>
            <a:xfrm>
              <a:off x="8597994" y="3023228"/>
              <a:ext cx="3124200" cy="3583225"/>
            </a:xfrm>
            <a:prstGeom prst="roundRect">
              <a:avLst>
                <a:gd name="adj" fmla="val 9572"/>
              </a:avLst>
            </a:prstGeom>
            <a:gradFill>
              <a:gsLst>
                <a:gs pos="100000">
                  <a:schemeClr val="accent3"/>
                </a:gs>
                <a:gs pos="1000">
                  <a:schemeClr val="accent5"/>
                </a:gs>
                <a:gs pos="56000">
                  <a:srgbClr val="E76BC7"/>
                </a:gs>
                <a:gs pos="25000">
                  <a:schemeClr val="accent2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28" name="그래픽 21">
              <a:extLst>
                <a:ext uri="{FF2B5EF4-FFF2-40B4-BE49-F238E27FC236}">
                  <a16:creationId xmlns:a16="http://schemas.microsoft.com/office/drawing/2014/main" id="{650292E1-359C-6047-B348-F0DC1E75C72D}"/>
                </a:ext>
              </a:extLst>
            </p:cNvPr>
            <p:cNvGrpSpPr/>
            <p:nvPr/>
          </p:nvGrpSpPr>
          <p:grpSpPr>
            <a:xfrm>
              <a:off x="8902794" y="3328029"/>
              <a:ext cx="2514600" cy="2514600"/>
              <a:chOff x="8451464" y="2566133"/>
              <a:chExt cx="2514600" cy="2514600"/>
            </a:xfrm>
            <a:solidFill>
              <a:srgbClr val="190449"/>
            </a:solidFill>
          </p:grpSpPr>
          <p:sp>
            <p:nvSpPr>
              <p:cNvPr id="929" name="자유형: 도형 928">
                <a:extLst>
                  <a:ext uri="{FF2B5EF4-FFF2-40B4-BE49-F238E27FC236}">
                    <a16:creationId xmlns:a16="http://schemas.microsoft.com/office/drawing/2014/main" id="{3E724790-94F6-C0F7-400F-ACD196FF3915}"/>
                  </a:ext>
                </a:extLst>
              </p:cNvPr>
              <p:cNvSpPr/>
              <p:nvPr/>
            </p:nvSpPr>
            <p:spPr>
              <a:xfrm>
                <a:off x="8451464" y="2566133"/>
                <a:ext cx="76200" cy="76200"/>
              </a:xfrm>
              <a:custGeom>
                <a:avLst/>
                <a:gdLst>
                  <a:gd name="connsiteX0" fmla="*/ 32 w 76200"/>
                  <a:gd name="connsiteY0" fmla="*/ 32 h 76200"/>
                  <a:gd name="connsiteX1" fmla="*/ 76232 w 76200"/>
                  <a:gd name="connsiteY1" fmla="*/ 32 h 76200"/>
                  <a:gd name="connsiteX2" fmla="*/ 76232 w 76200"/>
                  <a:gd name="connsiteY2" fmla="*/ 76232 h 76200"/>
                  <a:gd name="connsiteX3" fmla="*/ 3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32"/>
                    </a:moveTo>
                    <a:lnTo>
                      <a:pt x="76232" y="32"/>
                    </a:lnTo>
                    <a:lnTo>
                      <a:pt x="76232" y="76232"/>
                    </a:lnTo>
                    <a:lnTo>
                      <a:pt x="3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0" name="자유형: 도형 929">
                <a:extLst>
                  <a:ext uri="{FF2B5EF4-FFF2-40B4-BE49-F238E27FC236}">
                    <a16:creationId xmlns:a16="http://schemas.microsoft.com/office/drawing/2014/main" id="{5E5C21AA-6289-8152-E6EB-E1B9AC23714F}"/>
                  </a:ext>
                </a:extLst>
              </p:cNvPr>
              <p:cNvSpPr/>
              <p:nvPr/>
            </p:nvSpPr>
            <p:spPr>
              <a:xfrm>
                <a:off x="8451464" y="2642333"/>
                <a:ext cx="76200" cy="76200"/>
              </a:xfrm>
              <a:custGeom>
                <a:avLst/>
                <a:gdLst>
                  <a:gd name="connsiteX0" fmla="*/ 32 w 76200"/>
                  <a:gd name="connsiteY0" fmla="*/ 40 h 76200"/>
                  <a:gd name="connsiteX1" fmla="*/ 76232 w 76200"/>
                  <a:gd name="connsiteY1" fmla="*/ 40 h 76200"/>
                  <a:gd name="connsiteX2" fmla="*/ 76232 w 76200"/>
                  <a:gd name="connsiteY2" fmla="*/ 76240 h 76200"/>
                  <a:gd name="connsiteX3" fmla="*/ 32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40"/>
                    </a:moveTo>
                    <a:lnTo>
                      <a:pt x="76232" y="40"/>
                    </a:lnTo>
                    <a:lnTo>
                      <a:pt x="76232" y="76240"/>
                    </a:lnTo>
                    <a:lnTo>
                      <a:pt x="32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1" name="자유형: 도형 930">
                <a:extLst>
                  <a:ext uri="{FF2B5EF4-FFF2-40B4-BE49-F238E27FC236}">
                    <a16:creationId xmlns:a16="http://schemas.microsoft.com/office/drawing/2014/main" id="{5CF22466-A720-1AD3-193A-EFCDF27C8B8C}"/>
                  </a:ext>
                </a:extLst>
              </p:cNvPr>
              <p:cNvSpPr/>
              <p:nvPr/>
            </p:nvSpPr>
            <p:spPr>
              <a:xfrm>
                <a:off x="8451464" y="2718533"/>
                <a:ext cx="76200" cy="76200"/>
              </a:xfrm>
              <a:custGeom>
                <a:avLst/>
                <a:gdLst>
                  <a:gd name="connsiteX0" fmla="*/ 32 w 76200"/>
                  <a:gd name="connsiteY0" fmla="*/ 48 h 76200"/>
                  <a:gd name="connsiteX1" fmla="*/ 76232 w 76200"/>
                  <a:gd name="connsiteY1" fmla="*/ 48 h 76200"/>
                  <a:gd name="connsiteX2" fmla="*/ 76232 w 76200"/>
                  <a:gd name="connsiteY2" fmla="*/ 76248 h 76200"/>
                  <a:gd name="connsiteX3" fmla="*/ 3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48"/>
                    </a:moveTo>
                    <a:lnTo>
                      <a:pt x="76232" y="48"/>
                    </a:lnTo>
                    <a:lnTo>
                      <a:pt x="76232" y="76248"/>
                    </a:lnTo>
                    <a:lnTo>
                      <a:pt x="3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2" name="자유형: 도형 931">
                <a:extLst>
                  <a:ext uri="{FF2B5EF4-FFF2-40B4-BE49-F238E27FC236}">
                    <a16:creationId xmlns:a16="http://schemas.microsoft.com/office/drawing/2014/main" id="{72BCA2F8-BBFE-35D6-8A05-66C93014CF2F}"/>
                  </a:ext>
                </a:extLst>
              </p:cNvPr>
              <p:cNvSpPr/>
              <p:nvPr/>
            </p:nvSpPr>
            <p:spPr>
              <a:xfrm>
                <a:off x="8451464" y="2794733"/>
                <a:ext cx="76200" cy="76200"/>
              </a:xfrm>
              <a:custGeom>
                <a:avLst/>
                <a:gdLst>
                  <a:gd name="connsiteX0" fmla="*/ 32 w 76200"/>
                  <a:gd name="connsiteY0" fmla="*/ 56 h 76200"/>
                  <a:gd name="connsiteX1" fmla="*/ 76232 w 76200"/>
                  <a:gd name="connsiteY1" fmla="*/ 56 h 76200"/>
                  <a:gd name="connsiteX2" fmla="*/ 76232 w 76200"/>
                  <a:gd name="connsiteY2" fmla="*/ 76256 h 76200"/>
                  <a:gd name="connsiteX3" fmla="*/ 3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56"/>
                    </a:moveTo>
                    <a:lnTo>
                      <a:pt x="76232" y="56"/>
                    </a:lnTo>
                    <a:lnTo>
                      <a:pt x="76232" y="76256"/>
                    </a:lnTo>
                    <a:lnTo>
                      <a:pt x="3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3" name="자유형: 도형 932">
                <a:extLst>
                  <a:ext uri="{FF2B5EF4-FFF2-40B4-BE49-F238E27FC236}">
                    <a16:creationId xmlns:a16="http://schemas.microsoft.com/office/drawing/2014/main" id="{B429E4B2-878C-7270-FE6B-3A05D8C518C2}"/>
                  </a:ext>
                </a:extLst>
              </p:cNvPr>
              <p:cNvSpPr/>
              <p:nvPr/>
            </p:nvSpPr>
            <p:spPr>
              <a:xfrm>
                <a:off x="8451464" y="2870933"/>
                <a:ext cx="76200" cy="76200"/>
              </a:xfrm>
              <a:custGeom>
                <a:avLst/>
                <a:gdLst>
                  <a:gd name="connsiteX0" fmla="*/ 32 w 76200"/>
                  <a:gd name="connsiteY0" fmla="*/ 64 h 76200"/>
                  <a:gd name="connsiteX1" fmla="*/ 76232 w 76200"/>
                  <a:gd name="connsiteY1" fmla="*/ 64 h 76200"/>
                  <a:gd name="connsiteX2" fmla="*/ 76232 w 76200"/>
                  <a:gd name="connsiteY2" fmla="*/ 76264 h 76200"/>
                  <a:gd name="connsiteX3" fmla="*/ 3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64"/>
                    </a:moveTo>
                    <a:lnTo>
                      <a:pt x="76232" y="64"/>
                    </a:lnTo>
                    <a:lnTo>
                      <a:pt x="76232" y="76264"/>
                    </a:lnTo>
                    <a:lnTo>
                      <a:pt x="3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4" name="자유형: 도형 933">
                <a:extLst>
                  <a:ext uri="{FF2B5EF4-FFF2-40B4-BE49-F238E27FC236}">
                    <a16:creationId xmlns:a16="http://schemas.microsoft.com/office/drawing/2014/main" id="{EF6C37D2-14D9-903F-025D-C443E6F6893A}"/>
                  </a:ext>
                </a:extLst>
              </p:cNvPr>
              <p:cNvSpPr/>
              <p:nvPr/>
            </p:nvSpPr>
            <p:spPr>
              <a:xfrm>
                <a:off x="8451464" y="2947133"/>
                <a:ext cx="76200" cy="76200"/>
              </a:xfrm>
              <a:custGeom>
                <a:avLst/>
                <a:gdLst>
                  <a:gd name="connsiteX0" fmla="*/ 32 w 76200"/>
                  <a:gd name="connsiteY0" fmla="*/ 72 h 76200"/>
                  <a:gd name="connsiteX1" fmla="*/ 76232 w 76200"/>
                  <a:gd name="connsiteY1" fmla="*/ 72 h 76200"/>
                  <a:gd name="connsiteX2" fmla="*/ 76232 w 76200"/>
                  <a:gd name="connsiteY2" fmla="*/ 76272 h 76200"/>
                  <a:gd name="connsiteX3" fmla="*/ 32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72"/>
                    </a:moveTo>
                    <a:lnTo>
                      <a:pt x="76232" y="72"/>
                    </a:lnTo>
                    <a:lnTo>
                      <a:pt x="76232" y="76272"/>
                    </a:lnTo>
                    <a:lnTo>
                      <a:pt x="32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5" name="자유형: 도형 934">
                <a:extLst>
                  <a:ext uri="{FF2B5EF4-FFF2-40B4-BE49-F238E27FC236}">
                    <a16:creationId xmlns:a16="http://schemas.microsoft.com/office/drawing/2014/main" id="{8006B04D-61A1-18FC-0F92-14EC9891975E}"/>
                  </a:ext>
                </a:extLst>
              </p:cNvPr>
              <p:cNvSpPr/>
              <p:nvPr/>
            </p:nvSpPr>
            <p:spPr>
              <a:xfrm>
                <a:off x="8451464" y="3023333"/>
                <a:ext cx="76200" cy="76200"/>
              </a:xfrm>
              <a:custGeom>
                <a:avLst/>
                <a:gdLst>
                  <a:gd name="connsiteX0" fmla="*/ 32 w 76200"/>
                  <a:gd name="connsiteY0" fmla="*/ 80 h 76200"/>
                  <a:gd name="connsiteX1" fmla="*/ 76232 w 76200"/>
                  <a:gd name="connsiteY1" fmla="*/ 80 h 76200"/>
                  <a:gd name="connsiteX2" fmla="*/ 76232 w 76200"/>
                  <a:gd name="connsiteY2" fmla="*/ 76280 h 76200"/>
                  <a:gd name="connsiteX3" fmla="*/ 3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80"/>
                    </a:moveTo>
                    <a:lnTo>
                      <a:pt x="76232" y="80"/>
                    </a:lnTo>
                    <a:lnTo>
                      <a:pt x="76232" y="76280"/>
                    </a:lnTo>
                    <a:lnTo>
                      <a:pt x="3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6" name="자유형: 도형 935">
                <a:extLst>
                  <a:ext uri="{FF2B5EF4-FFF2-40B4-BE49-F238E27FC236}">
                    <a16:creationId xmlns:a16="http://schemas.microsoft.com/office/drawing/2014/main" id="{CB78F96F-F32A-B69A-8749-8EDAFCAD3DBD}"/>
                  </a:ext>
                </a:extLst>
              </p:cNvPr>
              <p:cNvSpPr/>
              <p:nvPr/>
            </p:nvSpPr>
            <p:spPr>
              <a:xfrm>
                <a:off x="8451464" y="3404333"/>
                <a:ext cx="76200" cy="76200"/>
              </a:xfrm>
              <a:custGeom>
                <a:avLst/>
                <a:gdLst>
                  <a:gd name="connsiteX0" fmla="*/ 32 w 76200"/>
                  <a:gd name="connsiteY0" fmla="*/ 120 h 76200"/>
                  <a:gd name="connsiteX1" fmla="*/ 76232 w 76200"/>
                  <a:gd name="connsiteY1" fmla="*/ 120 h 76200"/>
                  <a:gd name="connsiteX2" fmla="*/ 76232 w 76200"/>
                  <a:gd name="connsiteY2" fmla="*/ 76320 h 76200"/>
                  <a:gd name="connsiteX3" fmla="*/ 3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20"/>
                    </a:moveTo>
                    <a:lnTo>
                      <a:pt x="76232" y="120"/>
                    </a:lnTo>
                    <a:lnTo>
                      <a:pt x="76232" y="76320"/>
                    </a:lnTo>
                    <a:lnTo>
                      <a:pt x="3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7" name="자유형: 도형 936">
                <a:extLst>
                  <a:ext uri="{FF2B5EF4-FFF2-40B4-BE49-F238E27FC236}">
                    <a16:creationId xmlns:a16="http://schemas.microsoft.com/office/drawing/2014/main" id="{1AD09CA8-FC73-56E0-5A31-D805CF8687E9}"/>
                  </a:ext>
                </a:extLst>
              </p:cNvPr>
              <p:cNvSpPr/>
              <p:nvPr/>
            </p:nvSpPr>
            <p:spPr>
              <a:xfrm>
                <a:off x="8451464" y="3556733"/>
                <a:ext cx="76200" cy="76200"/>
              </a:xfrm>
              <a:custGeom>
                <a:avLst/>
                <a:gdLst>
                  <a:gd name="connsiteX0" fmla="*/ 32 w 76200"/>
                  <a:gd name="connsiteY0" fmla="*/ 136 h 76200"/>
                  <a:gd name="connsiteX1" fmla="*/ 76232 w 76200"/>
                  <a:gd name="connsiteY1" fmla="*/ 136 h 76200"/>
                  <a:gd name="connsiteX2" fmla="*/ 76232 w 76200"/>
                  <a:gd name="connsiteY2" fmla="*/ 76336 h 76200"/>
                  <a:gd name="connsiteX3" fmla="*/ 3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36"/>
                    </a:moveTo>
                    <a:lnTo>
                      <a:pt x="76232" y="136"/>
                    </a:lnTo>
                    <a:lnTo>
                      <a:pt x="76232" y="76336"/>
                    </a:lnTo>
                    <a:lnTo>
                      <a:pt x="3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8" name="자유형: 도형 937">
                <a:extLst>
                  <a:ext uri="{FF2B5EF4-FFF2-40B4-BE49-F238E27FC236}">
                    <a16:creationId xmlns:a16="http://schemas.microsoft.com/office/drawing/2014/main" id="{0F50CC47-E02A-9D5E-4888-7049CC28A564}"/>
                  </a:ext>
                </a:extLst>
              </p:cNvPr>
              <p:cNvSpPr/>
              <p:nvPr/>
            </p:nvSpPr>
            <p:spPr>
              <a:xfrm>
                <a:off x="8451464" y="3785333"/>
                <a:ext cx="76200" cy="76200"/>
              </a:xfrm>
              <a:custGeom>
                <a:avLst/>
                <a:gdLst>
                  <a:gd name="connsiteX0" fmla="*/ 32 w 76200"/>
                  <a:gd name="connsiteY0" fmla="*/ 160 h 76200"/>
                  <a:gd name="connsiteX1" fmla="*/ 76232 w 76200"/>
                  <a:gd name="connsiteY1" fmla="*/ 160 h 76200"/>
                  <a:gd name="connsiteX2" fmla="*/ 76232 w 76200"/>
                  <a:gd name="connsiteY2" fmla="*/ 76360 h 76200"/>
                  <a:gd name="connsiteX3" fmla="*/ 3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60"/>
                    </a:moveTo>
                    <a:lnTo>
                      <a:pt x="76232" y="160"/>
                    </a:lnTo>
                    <a:lnTo>
                      <a:pt x="76232" y="76360"/>
                    </a:lnTo>
                    <a:lnTo>
                      <a:pt x="3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9" name="자유형: 도형 938">
                <a:extLst>
                  <a:ext uri="{FF2B5EF4-FFF2-40B4-BE49-F238E27FC236}">
                    <a16:creationId xmlns:a16="http://schemas.microsoft.com/office/drawing/2014/main" id="{14783744-8357-FC40-8CF9-041438828238}"/>
                  </a:ext>
                </a:extLst>
              </p:cNvPr>
              <p:cNvSpPr/>
              <p:nvPr/>
            </p:nvSpPr>
            <p:spPr>
              <a:xfrm>
                <a:off x="8451464" y="3861533"/>
                <a:ext cx="76200" cy="76200"/>
              </a:xfrm>
              <a:custGeom>
                <a:avLst/>
                <a:gdLst>
                  <a:gd name="connsiteX0" fmla="*/ 32 w 76200"/>
                  <a:gd name="connsiteY0" fmla="*/ 168 h 76200"/>
                  <a:gd name="connsiteX1" fmla="*/ 76232 w 76200"/>
                  <a:gd name="connsiteY1" fmla="*/ 168 h 76200"/>
                  <a:gd name="connsiteX2" fmla="*/ 76232 w 76200"/>
                  <a:gd name="connsiteY2" fmla="*/ 76368 h 76200"/>
                  <a:gd name="connsiteX3" fmla="*/ 3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68"/>
                    </a:moveTo>
                    <a:lnTo>
                      <a:pt x="76232" y="168"/>
                    </a:lnTo>
                    <a:lnTo>
                      <a:pt x="76232" y="76368"/>
                    </a:lnTo>
                    <a:lnTo>
                      <a:pt x="3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0" name="자유형: 도형 939">
                <a:extLst>
                  <a:ext uri="{FF2B5EF4-FFF2-40B4-BE49-F238E27FC236}">
                    <a16:creationId xmlns:a16="http://schemas.microsoft.com/office/drawing/2014/main" id="{E8BA8FF0-861E-D708-287F-1533D7D0A3F4}"/>
                  </a:ext>
                </a:extLst>
              </p:cNvPr>
              <p:cNvSpPr/>
              <p:nvPr/>
            </p:nvSpPr>
            <p:spPr>
              <a:xfrm>
                <a:off x="8451464" y="3937733"/>
                <a:ext cx="76200" cy="76200"/>
              </a:xfrm>
              <a:custGeom>
                <a:avLst/>
                <a:gdLst>
                  <a:gd name="connsiteX0" fmla="*/ 32 w 76200"/>
                  <a:gd name="connsiteY0" fmla="*/ 176 h 76200"/>
                  <a:gd name="connsiteX1" fmla="*/ 76232 w 76200"/>
                  <a:gd name="connsiteY1" fmla="*/ 176 h 76200"/>
                  <a:gd name="connsiteX2" fmla="*/ 76232 w 76200"/>
                  <a:gd name="connsiteY2" fmla="*/ 76376 h 76200"/>
                  <a:gd name="connsiteX3" fmla="*/ 3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76"/>
                    </a:moveTo>
                    <a:lnTo>
                      <a:pt x="76232" y="176"/>
                    </a:lnTo>
                    <a:lnTo>
                      <a:pt x="76232" y="76376"/>
                    </a:lnTo>
                    <a:lnTo>
                      <a:pt x="3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1" name="자유형: 도형 940">
                <a:extLst>
                  <a:ext uri="{FF2B5EF4-FFF2-40B4-BE49-F238E27FC236}">
                    <a16:creationId xmlns:a16="http://schemas.microsoft.com/office/drawing/2014/main" id="{106F258E-DD6E-26D1-0165-50A6C8423603}"/>
                  </a:ext>
                </a:extLst>
              </p:cNvPr>
              <p:cNvSpPr/>
              <p:nvPr/>
            </p:nvSpPr>
            <p:spPr>
              <a:xfrm>
                <a:off x="8451464" y="4013933"/>
                <a:ext cx="76200" cy="76200"/>
              </a:xfrm>
              <a:custGeom>
                <a:avLst/>
                <a:gdLst>
                  <a:gd name="connsiteX0" fmla="*/ 32 w 76200"/>
                  <a:gd name="connsiteY0" fmla="*/ 184 h 76200"/>
                  <a:gd name="connsiteX1" fmla="*/ 76232 w 76200"/>
                  <a:gd name="connsiteY1" fmla="*/ 184 h 76200"/>
                  <a:gd name="connsiteX2" fmla="*/ 76232 w 76200"/>
                  <a:gd name="connsiteY2" fmla="*/ 76384 h 76200"/>
                  <a:gd name="connsiteX3" fmla="*/ 3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84"/>
                    </a:moveTo>
                    <a:lnTo>
                      <a:pt x="76232" y="184"/>
                    </a:lnTo>
                    <a:lnTo>
                      <a:pt x="76232" y="76384"/>
                    </a:lnTo>
                    <a:lnTo>
                      <a:pt x="3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2" name="자유형: 도형 941">
                <a:extLst>
                  <a:ext uri="{FF2B5EF4-FFF2-40B4-BE49-F238E27FC236}">
                    <a16:creationId xmlns:a16="http://schemas.microsoft.com/office/drawing/2014/main" id="{0A4D4049-758D-5F6A-12F2-DD4A340176E4}"/>
                  </a:ext>
                </a:extLst>
              </p:cNvPr>
              <p:cNvSpPr/>
              <p:nvPr/>
            </p:nvSpPr>
            <p:spPr>
              <a:xfrm>
                <a:off x="8451464" y="4090133"/>
                <a:ext cx="76200" cy="76200"/>
              </a:xfrm>
              <a:custGeom>
                <a:avLst/>
                <a:gdLst>
                  <a:gd name="connsiteX0" fmla="*/ 32 w 76200"/>
                  <a:gd name="connsiteY0" fmla="*/ 192 h 76200"/>
                  <a:gd name="connsiteX1" fmla="*/ 76232 w 76200"/>
                  <a:gd name="connsiteY1" fmla="*/ 192 h 76200"/>
                  <a:gd name="connsiteX2" fmla="*/ 76232 w 76200"/>
                  <a:gd name="connsiteY2" fmla="*/ 76392 h 76200"/>
                  <a:gd name="connsiteX3" fmla="*/ 3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92"/>
                    </a:moveTo>
                    <a:lnTo>
                      <a:pt x="76232" y="192"/>
                    </a:lnTo>
                    <a:lnTo>
                      <a:pt x="76232" y="76392"/>
                    </a:lnTo>
                    <a:lnTo>
                      <a:pt x="3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3" name="자유형: 도형 942">
                <a:extLst>
                  <a:ext uri="{FF2B5EF4-FFF2-40B4-BE49-F238E27FC236}">
                    <a16:creationId xmlns:a16="http://schemas.microsoft.com/office/drawing/2014/main" id="{E405F914-FDE4-B6A5-60E2-CFC0B0171760}"/>
                  </a:ext>
                </a:extLst>
              </p:cNvPr>
              <p:cNvSpPr/>
              <p:nvPr/>
            </p:nvSpPr>
            <p:spPr>
              <a:xfrm>
                <a:off x="8451464" y="4166333"/>
                <a:ext cx="76200" cy="76200"/>
              </a:xfrm>
              <a:custGeom>
                <a:avLst/>
                <a:gdLst>
                  <a:gd name="connsiteX0" fmla="*/ 32 w 76200"/>
                  <a:gd name="connsiteY0" fmla="*/ 200 h 76200"/>
                  <a:gd name="connsiteX1" fmla="*/ 76232 w 76200"/>
                  <a:gd name="connsiteY1" fmla="*/ 200 h 76200"/>
                  <a:gd name="connsiteX2" fmla="*/ 76232 w 76200"/>
                  <a:gd name="connsiteY2" fmla="*/ 76400 h 76200"/>
                  <a:gd name="connsiteX3" fmla="*/ 3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00"/>
                    </a:moveTo>
                    <a:lnTo>
                      <a:pt x="76232" y="200"/>
                    </a:lnTo>
                    <a:lnTo>
                      <a:pt x="76232" y="76400"/>
                    </a:lnTo>
                    <a:lnTo>
                      <a:pt x="3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4" name="자유형: 도형 943">
                <a:extLst>
                  <a:ext uri="{FF2B5EF4-FFF2-40B4-BE49-F238E27FC236}">
                    <a16:creationId xmlns:a16="http://schemas.microsoft.com/office/drawing/2014/main" id="{B039691A-D001-EC9D-08F5-2F466C790563}"/>
                  </a:ext>
                </a:extLst>
              </p:cNvPr>
              <p:cNvSpPr/>
              <p:nvPr/>
            </p:nvSpPr>
            <p:spPr>
              <a:xfrm>
                <a:off x="8451464" y="4318733"/>
                <a:ext cx="76200" cy="76200"/>
              </a:xfrm>
              <a:custGeom>
                <a:avLst/>
                <a:gdLst>
                  <a:gd name="connsiteX0" fmla="*/ 32 w 76200"/>
                  <a:gd name="connsiteY0" fmla="*/ 216 h 76200"/>
                  <a:gd name="connsiteX1" fmla="*/ 76232 w 76200"/>
                  <a:gd name="connsiteY1" fmla="*/ 216 h 76200"/>
                  <a:gd name="connsiteX2" fmla="*/ 76232 w 76200"/>
                  <a:gd name="connsiteY2" fmla="*/ 76416 h 76200"/>
                  <a:gd name="connsiteX3" fmla="*/ 3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16"/>
                    </a:moveTo>
                    <a:lnTo>
                      <a:pt x="76232" y="216"/>
                    </a:lnTo>
                    <a:lnTo>
                      <a:pt x="76232" y="76416"/>
                    </a:lnTo>
                    <a:lnTo>
                      <a:pt x="3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5" name="자유형: 도형 944">
                <a:extLst>
                  <a:ext uri="{FF2B5EF4-FFF2-40B4-BE49-F238E27FC236}">
                    <a16:creationId xmlns:a16="http://schemas.microsoft.com/office/drawing/2014/main" id="{73A581E0-8A23-2EEC-7E92-870D4860F408}"/>
                  </a:ext>
                </a:extLst>
              </p:cNvPr>
              <p:cNvSpPr/>
              <p:nvPr/>
            </p:nvSpPr>
            <p:spPr>
              <a:xfrm>
                <a:off x="8451464" y="4547333"/>
                <a:ext cx="76200" cy="76200"/>
              </a:xfrm>
              <a:custGeom>
                <a:avLst/>
                <a:gdLst>
                  <a:gd name="connsiteX0" fmla="*/ 32 w 76200"/>
                  <a:gd name="connsiteY0" fmla="*/ 240 h 76200"/>
                  <a:gd name="connsiteX1" fmla="*/ 76232 w 76200"/>
                  <a:gd name="connsiteY1" fmla="*/ 240 h 76200"/>
                  <a:gd name="connsiteX2" fmla="*/ 76232 w 76200"/>
                  <a:gd name="connsiteY2" fmla="*/ 76440 h 76200"/>
                  <a:gd name="connsiteX3" fmla="*/ 3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40"/>
                    </a:moveTo>
                    <a:lnTo>
                      <a:pt x="76232" y="240"/>
                    </a:lnTo>
                    <a:lnTo>
                      <a:pt x="76232" y="76440"/>
                    </a:lnTo>
                    <a:lnTo>
                      <a:pt x="3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6" name="자유형: 도형 945">
                <a:extLst>
                  <a:ext uri="{FF2B5EF4-FFF2-40B4-BE49-F238E27FC236}">
                    <a16:creationId xmlns:a16="http://schemas.microsoft.com/office/drawing/2014/main" id="{68883BD5-760D-75EE-EFEF-75B0BF4E30E4}"/>
                  </a:ext>
                </a:extLst>
              </p:cNvPr>
              <p:cNvSpPr/>
              <p:nvPr/>
            </p:nvSpPr>
            <p:spPr>
              <a:xfrm>
                <a:off x="8451464" y="4623533"/>
                <a:ext cx="76200" cy="76200"/>
              </a:xfrm>
              <a:custGeom>
                <a:avLst/>
                <a:gdLst>
                  <a:gd name="connsiteX0" fmla="*/ 32 w 76200"/>
                  <a:gd name="connsiteY0" fmla="*/ 248 h 76200"/>
                  <a:gd name="connsiteX1" fmla="*/ 76232 w 76200"/>
                  <a:gd name="connsiteY1" fmla="*/ 248 h 76200"/>
                  <a:gd name="connsiteX2" fmla="*/ 76232 w 76200"/>
                  <a:gd name="connsiteY2" fmla="*/ 76448 h 76200"/>
                  <a:gd name="connsiteX3" fmla="*/ 3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48"/>
                    </a:moveTo>
                    <a:lnTo>
                      <a:pt x="76232" y="248"/>
                    </a:lnTo>
                    <a:lnTo>
                      <a:pt x="76232" y="76448"/>
                    </a:lnTo>
                    <a:lnTo>
                      <a:pt x="3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7" name="자유형: 도형 946">
                <a:extLst>
                  <a:ext uri="{FF2B5EF4-FFF2-40B4-BE49-F238E27FC236}">
                    <a16:creationId xmlns:a16="http://schemas.microsoft.com/office/drawing/2014/main" id="{E1DD3D39-0921-A183-3217-00306A3DDB6E}"/>
                  </a:ext>
                </a:extLst>
              </p:cNvPr>
              <p:cNvSpPr/>
              <p:nvPr/>
            </p:nvSpPr>
            <p:spPr>
              <a:xfrm>
                <a:off x="8451464" y="4699733"/>
                <a:ext cx="76200" cy="76200"/>
              </a:xfrm>
              <a:custGeom>
                <a:avLst/>
                <a:gdLst>
                  <a:gd name="connsiteX0" fmla="*/ 32 w 76200"/>
                  <a:gd name="connsiteY0" fmla="*/ 256 h 76200"/>
                  <a:gd name="connsiteX1" fmla="*/ 76232 w 76200"/>
                  <a:gd name="connsiteY1" fmla="*/ 256 h 76200"/>
                  <a:gd name="connsiteX2" fmla="*/ 76232 w 76200"/>
                  <a:gd name="connsiteY2" fmla="*/ 76456 h 76200"/>
                  <a:gd name="connsiteX3" fmla="*/ 3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56"/>
                    </a:moveTo>
                    <a:lnTo>
                      <a:pt x="76232" y="256"/>
                    </a:lnTo>
                    <a:lnTo>
                      <a:pt x="76232" y="76456"/>
                    </a:lnTo>
                    <a:lnTo>
                      <a:pt x="3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8" name="자유형: 도형 947">
                <a:extLst>
                  <a:ext uri="{FF2B5EF4-FFF2-40B4-BE49-F238E27FC236}">
                    <a16:creationId xmlns:a16="http://schemas.microsoft.com/office/drawing/2014/main" id="{B5E8D285-D1B2-5F4A-202C-161858BC3C12}"/>
                  </a:ext>
                </a:extLst>
              </p:cNvPr>
              <p:cNvSpPr/>
              <p:nvPr/>
            </p:nvSpPr>
            <p:spPr>
              <a:xfrm>
                <a:off x="8451464" y="4775933"/>
                <a:ext cx="76200" cy="76200"/>
              </a:xfrm>
              <a:custGeom>
                <a:avLst/>
                <a:gdLst>
                  <a:gd name="connsiteX0" fmla="*/ 32 w 76200"/>
                  <a:gd name="connsiteY0" fmla="*/ 264 h 76200"/>
                  <a:gd name="connsiteX1" fmla="*/ 76232 w 76200"/>
                  <a:gd name="connsiteY1" fmla="*/ 264 h 76200"/>
                  <a:gd name="connsiteX2" fmla="*/ 76232 w 76200"/>
                  <a:gd name="connsiteY2" fmla="*/ 76464 h 76200"/>
                  <a:gd name="connsiteX3" fmla="*/ 3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64"/>
                    </a:moveTo>
                    <a:lnTo>
                      <a:pt x="76232" y="264"/>
                    </a:lnTo>
                    <a:lnTo>
                      <a:pt x="76232" y="76464"/>
                    </a:lnTo>
                    <a:lnTo>
                      <a:pt x="3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9" name="자유형: 도형 948">
                <a:extLst>
                  <a:ext uri="{FF2B5EF4-FFF2-40B4-BE49-F238E27FC236}">
                    <a16:creationId xmlns:a16="http://schemas.microsoft.com/office/drawing/2014/main" id="{58FDF269-9454-88F2-90B8-72F34D37B7D7}"/>
                  </a:ext>
                </a:extLst>
              </p:cNvPr>
              <p:cNvSpPr/>
              <p:nvPr/>
            </p:nvSpPr>
            <p:spPr>
              <a:xfrm>
                <a:off x="8451464" y="4852133"/>
                <a:ext cx="76200" cy="76200"/>
              </a:xfrm>
              <a:custGeom>
                <a:avLst/>
                <a:gdLst>
                  <a:gd name="connsiteX0" fmla="*/ 32 w 76200"/>
                  <a:gd name="connsiteY0" fmla="*/ 272 h 76200"/>
                  <a:gd name="connsiteX1" fmla="*/ 76232 w 76200"/>
                  <a:gd name="connsiteY1" fmla="*/ 272 h 76200"/>
                  <a:gd name="connsiteX2" fmla="*/ 76232 w 76200"/>
                  <a:gd name="connsiteY2" fmla="*/ 76472 h 76200"/>
                  <a:gd name="connsiteX3" fmla="*/ 3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72"/>
                    </a:moveTo>
                    <a:lnTo>
                      <a:pt x="76232" y="272"/>
                    </a:lnTo>
                    <a:lnTo>
                      <a:pt x="76232" y="76472"/>
                    </a:lnTo>
                    <a:lnTo>
                      <a:pt x="3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0" name="자유형: 도형 949">
                <a:extLst>
                  <a:ext uri="{FF2B5EF4-FFF2-40B4-BE49-F238E27FC236}">
                    <a16:creationId xmlns:a16="http://schemas.microsoft.com/office/drawing/2014/main" id="{DFA99F74-8B66-5FA0-9A45-008D02834630}"/>
                  </a:ext>
                </a:extLst>
              </p:cNvPr>
              <p:cNvSpPr/>
              <p:nvPr/>
            </p:nvSpPr>
            <p:spPr>
              <a:xfrm>
                <a:off x="8451464" y="4928333"/>
                <a:ext cx="76200" cy="76200"/>
              </a:xfrm>
              <a:custGeom>
                <a:avLst/>
                <a:gdLst>
                  <a:gd name="connsiteX0" fmla="*/ 32 w 76200"/>
                  <a:gd name="connsiteY0" fmla="*/ 280 h 76200"/>
                  <a:gd name="connsiteX1" fmla="*/ 76232 w 76200"/>
                  <a:gd name="connsiteY1" fmla="*/ 280 h 76200"/>
                  <a:gd name="connsiteX2" fmla="*/ 76232 w 76200"/>
                  <a:gd name="connsiteY2" fmla="*/ 76480 h 76200"/>
                  <a:gd name="connsiteX3" fmla="*/ 3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80"/>
                    </a:moveTo>
                    <a:lnTo>
                      <a:pt x="76232" y="280"/>
                    </a:lnTo>
                    <a:lnTo>
                      <a:pt x="76232" y="76480"/>
                    </a:lnTo>
                    <a:lnTo>
                      <a:pt x="3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1" name="자유형: 도형 950">
                <a:extLst>
                  <a:ext uri="{FF2B5EF4-FFF2-40B4-BE49-F238E27FC236}">
                    <a16:creationId xmlns:a16="http://schemas.microsoft.com/office/drawing/2014/main" id="{D583FEFB-7E52-0CF4-E692-C4D9F0863BB9}"/>
                  </a:ext>
                </a:extLst>
              </p:cNvPr>
              <p:cNvSpPr/>
              <p:nvPr/>
            </p:nvSpPr>
            <p:spPr>
              <a:xfrm>
                <a:off x="8451464" y="5004533"/>
                <a:ext cx="76200" cy="76200"/>
              </a:xfrm>
              <a:custGeom>
                <a:avLst/>
                <a:gdLst>
                  <a:gd name="connsiteX0" fmla="*/ 32 w 76200"/>
                  <a:gd name="connsiteY0" fmla="*/ 288 h 76200"/>
                  <a:gd name="connsiteX1" fmla="*/ 76232 w 76200"/>
                  <a:gd name="connsiteY1" fmla="*/ 288 h 76200"/>
                  <a:gd name="connsiteX2" fmla="*/ 76232 w 76200"/>
                  <a:gd name="connsiteY2" fmla="*/ 76488 h 76200"/>
                  <a:gd name="connsiteX3" fmla="*/ 3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88"/>
                    </a:moveTo>
                    <a:lnTo>
                      <a:pt x="76232" y="288"/>
                    </a:lnTo>
                    <a:lnTo>
                      <a:pt x="76232" y="76488"/>
                    </a:lnTo>
                    <a:lnTo>
                      <a:pt x="3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2" name="자유형: 도형 951">
                <a:extLst>
                  <a:ext uri="{FF2B5EF4-FFF2-40B4-BE49-F238E27FC236}">
                    <a16:creationId xmlns:a16="http://schemas.microsoft.com/office/drawing/2014/main" id="{F607F143-AA88-8B99-10D0-A5F8C599EB4B}"/>
                  </a:ext>
                </a:extLst>
              </p:cNvPr>
              <p:cNvSpPr/>
              <p:nvPr/>
            </p:nvSpPr>
            <p:spPr>
              <a:xfrm>
                <a:off x="8527664" y="2566133"/>
                <a:ext cx="76200" cy="76200"/>
              </a:xfrm>
              <a:custGeom>
                <a:avLst/>
                <a:gdLst>
                  <a:gd name="connsiteX0" fmla="*/ 40 w 76200"/>
                  <a:gd name="connsiteY0" fmla="*/ 32 h 76200"/>
                  <a:gd name="connsiteX1" fmla="*/ 76240 w 76200"/>
                  <a:gd name="connsiteY1" fmla="*/ 32 h 76200"/>
                  <a:gd name="connsiteX2" fmla="*/ 76240 w 76200"/>
                  <a:gd name="connsiteY2" fmla="*/ 76232 h 76200"/>
                  <a:gd name="connsiteX3" fmla="*/ 4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32"/>
                    </a:moveTo>
                    <a:lnTo>
                      <a:pt x="76240" y="32"/>
                    </a:lnTo>
                    <a:lnTo>
                      <a:pt x="76240" y="76232"/>
                    </a:lnTo>
                    <a:lnTo>
                      <a:pt x="4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3" name="자유형: 도형 952">
                <a:extLst>
                  <a:ext uri="{FF2B5EF4-FFF2-40B4-BE49-F238E27FC236}">
                    <a16:creationId xmlns:a16="http://schemas.microsoft.com/office/drawing/2014/main" id="{B89E8CA9-9643-8BD5-6036-D630BAC98CCB}"/>
                  </a:ext>
                </a:extLst>
              </p:cNvPr>
              <p:cNvSpPr/>
              <p:nvPr/>
            </p:nvSpPr>
            <p:spPr>
              <a:xfrm>
                <a:off x="8527664" y="3023333"/>
                <a:ext cx="76200" cy="76200"/>
              </a:xfrm>
              <a:custGeom>
                <a:avLst/>
                <a:gdLst>
                  <a:gd name="connsiteX0" fmla="*/ 40 w 76200"/>
                  <a:gd name="connsiteY0" fmla="*/ 80 h 76200"/>
                  <a:gd name="connsiteX1" fmla="*/ 76240 w 76200"/>
                  <a:gd name="connsiteY1" fmla="*/ 80 h 76200"/>
                  <a:gd name="connsiteX2" fmla="*/ 76240 w 76200"/>
                  <a:gd name="connsiteY2" fmla="*/ 76280 h 76200"/>
                  <a:gd name="connsiteX3" fmla="*/ 4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80"/>
                    </a:moveTo>
                    <a:lnTo>
                      <a:pt x="76240" y="80"/>
                    </a:lnTo>
                    <a:lnTo>
                      <a:pt x="76240" y="76280"/>
                    </a:lnTo>
                    <a:lnTo>
                      <a:pt x="4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4" name="자유형: 도형 953">
                <a:extLst>
                  <a:ext uri="{FF2B5EF4-FFF2-40B4-BE49-F238E27FC236}">
                    <a16:creationId xmlns:a16="http://schemas.microsoft.com/office/drawing/2014/main" id="{D75A389D-EAC1-D160-3B59-3A3B05CF4124}"/>
                  </a:ext>
                </a:extLst>
              </p:cNvPr>
              <p:cNvSpPr/>
              <p:nvPr/>
            </p:nvSpPr>
            <p:spPr>
              <a:xfrm>
                <a:off x="8527664" y="3480533"/>
                <a:ext cx="76200" cy="76200"/>
              </a:xfrm>
              <a:custGeom>
                <a:avLst/>
                <a:gdLst>
                  <a:gd name="connsiteX0" fmla="*/ 40 w 76200"/>
                  <a:gd name="connsiteY0" fmla="*/ 128 h 76200"/>
                  <a:gd name="connsiteX1" fmla="*/ 76240 w 76200"/>
                  <a:gd name="connsiteY1" fmla="*/ 128 h 76200"/>
                  <a:gd name="connsiteX2" fmla="*/ 76240 w 76200"/>
                  <a:gd name="connsiteY2" fmla="*/ 76328 h 76200"/>
                  <a:gd name="connsiteX3" fmla="*/ 4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28"/>
                    </a:moveTo>
                    <a:lnTo>
                      <a:pt x="76240" y="128"/>
                    </a:lnTo>
                    <a:lnTo>
                      <a:pt x="76240" y="76328"/>
                    </a:lnTo>
                    <a:lnTo>
                      <a:pt x="4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5" name="자유형: 도형 954">
                <a:extLst>
                  <a:ext uri="{FF2B5EF4-FFF2-40B4-BE49-F238E27FC236}">
                    <a16:creationId xmlns:a16="http://schemas.microsoft.com/office/drawing/2014/main" id="{D846D8F5-FE1E-7571-ED58-E11210A12D74}"/>
                  </a:ext>
                </a:extLst>
              </p:cNvPr>
              <p:cNvSpPr/>
              <p:nvPr/>
            </p:nvSpPr>
            <p:spPr>
              <a:xfrm>
                <a:off x="8527664" y="3556733"/>
                <a:ext cx="76200" cy="76200"/>
              </a:xfrm>
              <a:custGeom>
                <a:avLst/>
                <a:gdLst>
                  <a:gd name="connsiteX0" fmla="*/ 40 w 76200"/>
                  <a:gd name="connsiteY0" fmla="*/ 136 h 76200"/>
                  <a:gd name="connsiteX1" fmla="*/ 76240 w 76200"/>
                  <a:gd name="connsiteY1" fmla="*/ 136 h 76200"/>
                  <a:gd name="connsiteX2" fmla="*/ 76240 w 76200"/>
                  <a:gd name="connsiteY2" fmla="*/ 76336 h 76200"/>
                  <a:gd name="connsiteX3" fmla="*/ 4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36"/>
                    </a:moveTo>
                    <a:lnTo>
                      <a:pt x="76240" y="136"/>
                    </a:lnTo>
                    <a:lnTo>
                      <a:pt x="76240" y="76336"/>
                    </a:lnTo>
                    <a:lnTo>
                      <a:pt x="4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6" name="자유형: 도형 955">
                <a:extLst>
                  <a:ext uri="{FF2B5EF4-FFF2-40B4-BE49-F238E27FC236}">
                    <a16:creationId xmlns:a16="http://schemas.microsoft.com/office/drawing/2014/main" id="{F05268D2-B4F1-5F93-F1D5-13DC332AA93D}"/>
                  </a:ext>
                </a:extLst>
              </p:cNvPr>
              <p:cNvSpPr/>
              <p:nvPr/>
            </p:nvSpPr>
            <p:spPr>
              <a:xfrm>
                <a:off x="8527664" y="3709133"/>
                <a:ext cx="76200" cy="76200"/>
              </a:xfrm>
              <a:custGeom>
                <a:avLst/>
                <a:gdLst>
                  <a:gd name="connsiteX0" fmla="*/ 40 w 76200"/>
                  <a:gd name="connsiteY0" fmla="*/ 152 h 76200"/>
                  <a:gd name="connsiteX1" fmla="*/ 76240 w 76200"/>
                  <a:gd name="connsiteY1" fmla="*/ 152 h 76200"/>
                  <a:gd name="connsiteX2" fmla="*/ 76240 w 76200"/>
                  <a:gd name="connsiteY2" fmla="*/ 76352 h 76200"/>
                  <a:gd name="connsiteX3" fmla="*/ 40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52"/>
                    </a:moveTo>
                    <a:lnTo>
                      <a:pt x="76240" y="152"/>
                    </a:lnTo>
                    <a:lnTo>
                      <a:pt x="76240" y="76352"/>
                    </a:lnTo>
                    <a:lnTo>
                      <a:pt x="40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7" name="자유형: 도형 956">
                <a:extLst>
                  <a:ext uri="{FF2B5EF4-FFF2-40B4-BE49-F238E27FC236}">
                    <a16:creationId xmlns:a16="http://schemas.microsoft.com/office/drawing/2014/main" id="{F17919FD-0019-3784-2F3B-67540E8BEECA}"/>
                  </a:ext>
                </a:extLst>
              </p:cNvPr>
              <p:cNvSpPr/>
              <p:nvPr/>
            </p:nvSpPr>
            <p:spPr>
              <a:xfrm>
                <a:off x="8527664" y="4013933"/>
                <a:ext cx="76200" cy="76200"/>
              </a:xfrm>
              <a:custGeom>
                <a:avLst/>
                <a:gdLst>
                  <a:gd name="connsiteX0" fmla="*/ 40 w 76200"/>
                  <a:gd name="connsiteY0" fmla="*/ 184 h 76200"/>
                  <a:gd name="connsiteX1" fmla="*/ 76240 w 76200"/>
                  <a:gd name="connsiteY1" fmla="*/ 184 h 76200"/>
                  <a:gd name="connsiteX2" fmla="*/ 76240 w 76200"/>
                  <a:gd name="connsiteY2" fmla="*/ 76384 h 76200"/>
                  <a:gd name="connsiteX3" fmla="*/ 4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84"/>
                    </a:moveTo>
                    <a:lnTo>
                      <a:pt x="76240" y="184"/>
                    </a:lnTo>
                    <a:lnTo>
                      <a:pt x="76240" y="76384"/>
                    </a:lnTo>
                    <a:lnTo>
                      <a:pt x="4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8" name="자유형: 도형 957">
                <a:extLst>
                  <a:ext uri="{FF2B5EF4-FFF2-40B4-BE49-F238E27FC236}">
                    <a16:creationId xmlns:a16="http://schemas.microsoft.com/office/drawing/2014/main" id="{C7DFE36E-08B6-E39C-117C-1CB199BF2B3A}"/>
                  </a:ext>
                </a:extLst>
              </p:cNvPr>
              <p:cNvSpPr/>
              <p:nvPr/>
            </p:nvSpPr>
            <p:spPr>
              <a:xfrm>
                <a:off x="8527664" y="4318733"/>
                <a:ext cx="76200" cy="76200"/>
              </a:xfrm>
              <a:custGeom>
                <a:avLst/>
                <a:gdLst>
                  <a:gd name="connsiteX0" fmla="*/ 40 w 76200"/>
                  <a:gd name="connsiteY0" fmla="*/ 216 h 76200"/>
                  <a:gd name="connsiteX1" fmla="*/ 76240 w 76200"/>
                  <a:gd name="connsiteY1" fmla="*/ 216 h 76200"/>
                  <a:gd name="connsiteX2" fmla="*/ 76240 w 76200"/>
                  <a:gd name="connsiteY2" fmla="*/ 76416 h 76200"/>
                  <a:gd name="connsiteX3" fmla="*/ 40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16"/>
                    </a:moveTo>
                    <a:lnTo>
                      <a:pt x="76240" y="216"/>
                    </a:lnTo>
                    <a:lnTo>
                      <a:pt x="76240" y="76416"/>
                    </a:lnTo>
                    <a:lnTo>
                      <a:pt x="40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9" name="자유형: 도형 958">
                <a:extLst>
                  <a:ext uri="{FF2B5EF4-FFF2-40B4-BE49-F238E27FC236}">
                    <a16:creationId xmlns:a16="http://schemas.microsoft.com/office/drawing/2014/main" id="{72E18102-7427-D71C-09BF-3EEE31135CA2}"/>
                  </a:ext>
                </a:extLst>
              </p:cNvPr>
              <p:cNvSpPr/>
              <p:nvPr/>
            </p:nvSpPr>
            <p:spPr>
              <a:xfrm>
                <a:off x="8527664" y="4547333"/>
                <a:ext cx="76200" cy="76200"/>
              </a:xfrm>
              <a:custGeom>
                <a:avLst/>
                <a:gdLst>
                  <a:gd name="connsiteX0" fmla="*/ 40 w 76200"/>
                  <a:gd name="connsiteY0" fmla="*/ 240 h 76200"/>
                  <a:gd name="connsiteX1" fmla="*/ 76240 w 76200"/>
                  <a:gd name="connsiteY1" fmla="*/ 240 h 76200"/>
                  <a:gd name="connsiteX2" fmla="*/ 76240 w 76200"/>
                  <a:gd name="connsiteY2" fmla="*/ 76440 h 76200"/>
                  <a:gd name="connsiteX3" fmla="*/ 4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40"/>
                    </a:moveTo>
                    <a:lnTo>
                      <a:pt x="76240" y="240"/>
                    </a:lnTo>
                    <a:lnTo>
                      <a:pt x="76240" y="76440"/>
                    </a:lnTo>
                    <a:lnTo>
                      <a:pt x="4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0" name="자유형: 도형 959">
                <a:extLst>
                  <a:ext uri="{FF2B5EF4-FFF2-40B4-BE49-F238E27FC236}">
                    <a16:creationId xmlns:a16="http://schemas.microsoft.com/office/drawing/2014/main" id="{3ECE81D0-66D3-E351-CCC6-C813598133F5}"/>
                  </a:ext>
                </a:extLst>
              </p:cNvPr>
              <p:cNvSpPr/>
              <p:nvPr/>
            </p:nvSpPr>
            <p:spPr>
              <a:xfrm>
                <a:off x="8527664" y="5004533"/>
                <a:ext cx="76200" cy="76200"/>
              </a:xfrm>
              <a:custGeom>
                <a:avLst/>
                <a:gdLst>
                  <a:gd name="connsiteX0" fmla="*/ 40 w 76200"/>
                  <a:gd name="connsiteY0" fmla="*/ 288 h 76200"/>
                  <a:gd name="connsiteX1" fmla="*/ 76240 w 76200"/>
                  <a:gd name="connsiteY1" fmla="*/ 288 h 76200"/>
                  <a:gd name="connsiteX2" fmla="*/ 76240 w 76200"/>
                  <a:gd name="connsiteY2" fmla="*/ 76488 h 76200"/>
                  <a:gd name="connsiteX3" fmla="*/ 4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88"/>
                    </a:moveTo>
                    <a:lnTo>
                      <a:pt x="76240" y="288"/>
                    </a:lnTo>
                    <a:lnTo>
                      <a:pt x="76240" y="76488"/>
                    </a:lnTo>
                    <a:lnTo>
                      <a:pt x="4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1" name="자유형: 도형 960">
                <a:extLst>
                  <a:ext uri="{FF2B5EF4-FFF2-40B4-BE49-F238E27FC236}">
                    <a16:creationId xmlns:a16="http://schemas.microsoft.com/office/drawing/2014/main" id="{2C1FAA96-6FA9-EE72-5B3D-54F7C8B0A9DD}"/>
                  </a:ext>
                </a:extLst>
              </p:cNvPr>
              <p:cNvSpPr/>
              <p:nvPr/>
            </p:nvSpPr>
            <p:spPr>
              <a:xfrm>
                <a:off x="8603864" y="2566133"/>
                <a:ext cx="76200" cy="76200"/>
              </a:xfrm>
              <a:custGeom>
                <a:avLst/>
                <a:gdLst>
                  <a:gd name="connsiteX0" fmla="*/ 48 w 76200"/>
                  <a:gd name="connsiteY0" fmla="*/ 32 h 76200"/>
                  <a:gd name="connsiteX1" fmla="*/ 76248 w 76200"/>
                  <a:gd name="connsiteY1" fmla="*/ 32 h 76200"/>
                  <a:gd name="connsiteX2" fmla="*/ 76248 w 76200"/>
                  <a:gd name="connsiteY2" fmla="*/ 76232 h 76200"/>
                  <a:gd name="connsiteX3" fmla="*/ 4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32"/>
                    </a:moveTo>
                    <a:lnTo>
                      <a:pt x="76248" y="32"/>
                    </a:lnTo>
                    <a:lnTo>
                      <a:pt x="76248" y="76232"/>
                    </a:lnTo>
                    <a:lnTo>
                      <a:pt x="4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2" name="자유형: 도형 961">
                <a:extLst>
                  <a:ext uri="{FF2B5EF4-FFF2-40B4-BE49-F238E27FC236}">
                    <a16:creationId xmlns:a16="http://schemas.microsoft.com/office/drawing/2014/main" id="{1423DF1A-DCDF-63B3-946C-26A697665B94}"/>
                  </a:ext>
                </a:extLst>
              </p:cNvPr>
              <p:cNvSpPr/>
              <p:nvPr/>
            </p:nvSpPr>
            <p:spPr>
              <a:xfrm>
                <a:off x="8603864" y="2718533"/>
                <a:ext cx="76200" cy="76200"/>
              </a:xfrm>
              <a:custGeom>
                <a:avLst/>
                <a:gdLst>
                  <a:gd name="connsiteX0" fmla="*/ 48 w 76200"/>
                  <a:gd name="connsiteY0" fmla="*/ 48 h 76200"/>
                  <a:gd name="connsiteX1" fmla="*/ 76248 w 76200"/>
                  <a:gd name="connsiteY1" fmla="*/ 48 h 76200"/>
                  <a:gd name="connsiteX2" fmla="*/ 76248 w 76200"/>
                  <a:gd name="connsiteY2" fmla="*/ 76248 h 76200"/>
                  <a:gd name="connsiteX3" fmla="*/ 4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48"/>
                    </a:moveTo>
                    <a:lnTo>
                      <a:pt x="76248" y="48"/>
                    </a:lnTo>
                    <a:lnTo>
                      <a:pt x="76248" y="76248"/>
                    </a:lnTo>
                    <a:lnTo>
                      <a:pt x="4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3" name="자유형: 도형 962">
                <a:extLst>
                  <a:ext uri="{FF2B5EF4-FFF2-40B4-BE49-F238E27FC236}">
                    <a16:creationId xmlns:a16="http://schemas.microsoft.com/office/drawing/2014/main" id="{B8995F06-5D4B-2EB4-2A63-5D24E2FBB791}"/>
                  </a:ext>
                </a:extLst>
              </p:cNvPr>
              <p:cNvSpPr/>
              <p:nvPr/>
            </p:nvSpPr>
            <p:spPr>
              <a:xfrm>
                <a:off x="8603864" y="2794733"/>
                <a:ext cx="76200" cy="76200"/>
              </a:xfrm>
              <a:custGeom>
                <a:avLst/>
                <a:gdLst>
                  <a:gd name="connsiteX0" fmla="*/ 48 w 76200"/>
                  <a:gd name="connsiteY0" fmla="*/ 56 h 76200"/>
                  <a:gd name="connsiteX1" fmla="*/ 76248 w 76200"/>
                  <a:gd name="connsiteY1" fmla="*/ 56 h 76200"/>
                  <a:gd name="connsiteX2" fmla="*/ 76248 w 76200"/>
                  <a:gd name="connsiteY2" fmla="*/ 76256 h 76200"/>
                  <a:gd name="connsiteX3" fmla="*/ 4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56"/>
                    </a:moveTo>
                    <a:lnTo>
                      <a:pt x="76248" y="56"/>
                    </a:lnTo>
                    <a:lnTo>
                      <a:pt x="76248" y="76256"/>
                    </a:lnTo>
                    <a:lnTo>
                      <a:pt x="4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4" name="자유형: 도형 963">
                <a:extLst>
                  <a:ext uri="{FF2B5EF4-FFF2-40B4-BE49-F238E27FC236}">
                    <a16:creationId xmlns:a16="http://schemas.microsoft.com/office/drawing/2014/main" id="{5A144217-A0C8-BF83-014A-2CA778762334}"/>
                  </a:ext>
                </a:extLst>
              </p:cNvPr>
              <p:cNvSpPr/>
              <p:nvPr/>
            </p:nvSpPr>
            <p:spPr>
              <a:xfrm>
                <a:off x="8603864" y="2870933"/>
                <a:ext cx="76200" cy="76200"/>
              </a:xfrm>
              <a:custGeom>
                <a:avLst/>
                <a:gdLst>
                  <a:gd name="connsiteX0" fmla="*/ 48 w 76200"/>
                  <a:gd name="connsiteY0" fmla="*/ 64 h 76200"/>
                  <a:gd name="connsiteX1" fmla="*/ 76248 w 76200"/>
                  <a:gd name="connsiteY1" fmla="*/ 64 h 76200"/>
                  <a:gd name="connsiteX2" fmla="*/ 76248 w 76200"/>
                  <a:gd name="connsiteY2" fmla="*/ 76264 h 76200"/>
                  <a:gd name="connsiteX3" fmla="*/ 4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64"/>
                    </a:moveTo>
                    <a:lnTo>
                      <a:pt x="76248" y="64"/>
                    </a:lnTo>
                    <a:lnTo>
                      <a:pt x="76248" y="76264"/>
                    </a:lnTo>
                    <a:lnTo>
                      <a:pt x="4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5" name="자유형: 도형 964">
                <a:extLst>
                  <a:ext uri="{FF2B5EF4-FFF2-40B4-BE49-F238E27FC236}">
                    <a16:creationId xmlns:a16="http://schemas.microsoft.com/office/drawing/2014/main" id="{753F194B-6BAF-E6A2-7A0E-AB20FE4A3FBA}"/>
                  </a:ext>
                </a:extLst>
              </p:cNvPr>
              <p:cNvSpPr/>
              <p:nvPr/>
            </p:nvSpPr>
            <p:spPr>
              <a:xfrm>
                <a:off x="8603864" y="3023333"/>
                <a:ext cx="76200" cy="76200"/>
              </a:xfrm>
              <a:custGeom>
                <a:avLst/>
                <a:gdLst>
                  <a:gd name="connsiteX0" fmla="*/ 48 w 76200"/>
                  <a:gd name="connsiteY0" fmla="*/ 80 h 76200"/>
                  <a:gd name="connsiteX1" fmla="*/ 76248 w 76200"/>
                  <a:gd name="connsiteY1" fmla="*/ 80 h 76200"/>
                  <a:gd name="connsiteX2" fmla="*/ 76248 w 76200"/>
                  <a:gd name="connsiteY2" fmla="*/ 76280 h 76200"/>
                  <a:gd name="connsiteX3" fmla="*/ 4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80"/>
                    </a:moveTo>
                    <a:lnTo>
                      <a:pt x="76248" y="80"/>
                    </a:lnTo>
                    <a:lnTo>
                      <a:pt x="76248" y="76280"/>
                    </a:lnTo>
                    <a:lnTo>
                      <a:pt x="4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6" name="자유형: 도형 965">
                <a:extLst>
                  <a:ext uri="{FF2B5EF4-FFF2-40B4-BE49-F238E27FC236}">
                    <a16:creationId xmlns:a16="http://schemas.microsoft.com/office/drawing/2014/main" id="{E4771A12-C9F1-D080-5208-A935FEBFE9AA}"/>
                  </a:ext>
                </a:extLst>
              </p:cNvPr>
              <p:cNvSpPr/>
              <p:nvPr/>
            </p:nvSpPr>
            <p:spPr>
              <a:xfrm>
                <a:off x="8603864" y="3175733"/>
                <a:ext cx="76200" cy="76200"/>
              </a:xfrm>
              <a:custGeom>
                <a:avLst/>
                <a:gdLst>
                  <a:gd name="connsiteX0" fmla="*/ 48 w 76200"/>
                  <a:gd name="connsiteY0" fmla="*/ 96 h 76200"/>
                  <a:gd name="connsiteX1" fmla="*/ 76248 w 76200"/>
                  <a:gd name="connsiteY1" fmla="*/ 96 h 76200"/>
                  <a:gd name="connsiteX2" fmla="*/ 76248 w 76200"/>
                  <a:gd name="connsiteY2" fmla="*/ 76296 h 76200"/>
                  <a:gd name="connsiteX3" fmla="*/ 4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96"/>
                    </a:moveTo>
                    <a:lnTo>
                      <a:pt x="76248" y="96"/>
                    </a:lnTo>
                    <a:lnTo>
                      <a:pt x="76248" y="76296"/>
                    </a:lnTo>
                    <a:lnTo>
                      <a:pt x="4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7" name="자유형: 도형 966">
                <a:extLst>
                  <a:ext uri="{FF2B5EF4-FFF2-40B4-BE49-F238E27FC236}">
                    <a16:creationId xmlns:a16="http://schemas.microsoft.com/office/drawing/2014/main" id="{E182DCC0-11F1-9D5D-A54D-13A4075457A4}"/>
                  </a:ext>
                </a:extLst>
              </p:cNvPr>
              <p:cNvSpPr/>
              <p:nvPr/>
            </p:nvSpPr>
            <p:spPr>
              <a:xfrm>
                <a:off x="8603864" y="3251933"/>
                <a:ext cx="76200" cy="76200"/>
              </a:xfrm>
              <a:custGeom>
                <a:avLst/>
                <a:gdLst>
                  <a:gd name="connsiteX0" fmla="*/ 48 w 76200"/>
                  <a:gd name="connsiteY0" fmla="*/ 104 h 76200"/>
                  <a:gd name="connsiteX1" fmla="*/ 76248 w 76200"/>
                  <a:gd name="connsiteY1" fmla="*/ 104 h 76200"/>
                  <a:gd name="connsiteX2" fmla="*/ 76248 w 76200"/>
                  <a:gd name="connsiteY2" fmla="*/ 76304 h 76200"/>
                  <a:gd name="connsiteX3" fmla="*/ 4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04"/>
                    </a:moveTo>
                    <a:lnTo>
                      <a:pt x="76248" y="104"/>
                    </a:lnTo>
                    <a:lnTo>
                      <a:pt x="76248" y="76304"/>
                    </a:lnTo>
                    <a:lnTo>
                      <a:pt x="4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8" name="자유형: 도형 967">
                <a:extLst>
                  <a:ext uri="{FF2B5EF4-FFF2-40B4-BE49-F238E27FC236}">
                    <a16:creationId xmlns:a16="http://schemas.microsoft.com/office/drawing/2014/main" id="{66466A4F-B07B-72CB-73BE-694966F71BE0}"/>
                  </a:ext>
                </a:extLst>
              </p:cNvPr>
              <p:cNvSpPr/>
              <p:nvPr/>
            </p:nvSpPr>
            <p:spPr>
              <a:xfrm>
                <a:off x="8603864" y="3328133"/>
                <a:ext cx="76200" cy="76200"/>
              </a:xfrm>
              <a:custGeom>
                <a:avLst/>
                <a:gdLst>
                  <a:gd name="connsiteX0" fmla="*/ 48 w 76200"/>
                  <a:gd name="connsiteY0" fmla="*/ 112 h 76200"/>
                  <a:gd name="connsiteX1" fmla="*/ 76248 w 76200"/>
                  <a:gd name="connsiteY1" fmla="*/ 112 h 76200"/>
                  <a:gd name="connsiteX2" fmla="*/ 76248 w 76200"/>
                  <a:gd name="connsiteY2" fmla="*/ 76312 h 76200"/>
                  <a:gd name="connsiteX3" fmla="*/ 4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12"/>
                    </a:moveTo>
                    <a:lnTo>
                      <a:pt x="76248" y="112"/>
                    </a:lnTo>
                    <a:lnTo>
                      <a:pt x="76248" y="76312"/>
                    </a:lnTo>
                    <a:lnTo>
                      <a:pt x="4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9" name="자유형: 도형 968">
                <a:extLst>
                  <a:ext uri="{FF2B5EF4-FFF2-40B4-BE49-F238E27FC236}">
                    <a16:creationId xmlns:a16="http://schemas.microsoft.com/office/drawing/2014/main" id="{B0D3173D-93DD-24A6-AE93-1E2EA65E231B}"/>
                  </a:ext>
                </a:extLst>
              </p:cNvPr>
              <p:cNvSpPr/>
              <p:nvPr/>
            </p:nvSpPr>
            <p:spPr>
              <a:xfrm>
                <a:off x="8603864" y="3480533"/>
                <a:ext cx="76200" cy="76200"/>
              </a:xfrm>
              <a:custGeom>
                <a:avLst/>
                <a:gdLst>
                  <a:gd name="connsiteX0" fmla="*/ 48 w 76200"/>
                  <a:gd name="connsiteY0" fmla="*/ 128 h 76200"/>
                  <a:gd name="connsiteX1" fmla="*/ 76248 w 76200"/>
                  <a:gd name="connsiteY1" fmla="*/ 128 h 76200"/>
                  <a:gd name="connsiteX2" fmla="*/ 76248 w 76200"/>
                  <a:gd name="connsiteY2" fmla="*/ 76328 h 76200"/>
                  <a:gd name="connsiteX3" fmla="*/ 4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28"/>
                    </a:moveTo>
                    <a:lnTo>
                      <a:pt x="76248" y="128"/>
                    </a:lnTo>
                    <a:lnTo>
                      <a:pt x="76248" y="76328"/>
                    </a:lnTo>
                    <a:lnTo>
                      <a:pt x="4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0" name="자유형: 도형 969">
                <a:extLst>
                  <a:ext uri="{FF2B5EF4-FFF2-40B4-BE49-F238E27FC236}">
                    <a16:creationId xmlns:a16="http://schemas.microsoft.com/office/drawing/2014/main" id="{E619F991-9E85-53DB-4A03-658A96114CBD}"/>
                  </a:ext>
                </a:extLst>
              </p:cNvPr>
              <p:cNvSpPr/>
              <p:nvPr/>
            </p:nvSpPr>
            <p:spPr>
              <a:xfrm>
                <a:off x="8603864" y="3556733"/>
                <a:ext cx="76200" cy="76200"/>
              </a:xfrm>
              <a:custGeom>
                <a:avLst/>
                <a:gdLst>
                  <a:gd name="connsiteX0" fmla="*/ 48 w 76200"/>
                  <a:gd name="connsiteY0" fmla="*/ 136 h 76200"/>
                  <a:gd name="connsiteX1" fmla="*/ 76248 w 76200"/>
                  <a:gd name="connsiteY1" fmla="*/ 136 h 76200"/>
                  <a:gd name="connsiteX2" fmla="*/ 76248 w 76200"/>
                  <a:gd name="connsiteY2" fmla="*/ 76336 h 76200"/>
                  <a:gd name="connsiteX3" fmla="*/ 4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36"/>
                    </a:moveTo>
                    <a:lnTo>
                      <a:pt x="76248" y="136"/>
                    </a:lnTo>
                    <a:lnTo>
                      <a:pt x="76248" y="76336"/>
                    </a:lnTo>
                    <a:lnTo>
                      <a:pt x="4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1" name="자유형: 도형 970">
                <a:extLst>
                  <a:ext uri="{FF2B5EF4-FFF2-40B4-BE49-F238E27FC236}">
                    <a16:creationId xmlns:a16="http://schemas.microsoft.com/office/drawing/2014/main" id="{862D4828-7AE2-A759-6B6C-74144596562F}"/>
                  </a:ext>
                </a:extLst>
              </p:cNvPr>
              <p:cNvSpPr/>
              <p:nvPr/>
            </p:nvSpPr>
            <p:spPr>
              <a:xfrm>
                <a:off x="8603864" y="3632933"/>
                <a:ext cx="76200" cy="76200"/>
              </a:xfrm>
              <a:custGeom>
                <a:avLst/>
                <a:gdLst>
                  <a:gd name="connsiteX0" fmla="*/ 48 w 76200"/>
                  <a:gd name="connsiteY0" fmla="*/ 144 h 76200"/>
                  <a:gd name="connsiteX1" fmla="*/ 76248 w 76200"/>
                  <a:gd name="connsiteY1" fmla="*/ 144 h 76200"/>
                  <a:gd name="connsiteX2" fmla="*/ 76248 w 76200"/>
                  <a:gd name="connsiteY2" fmla="*/ 76344 h 76200"/>
                  <a:gd name="connsiteX3" fmla="*/ 4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44"/>
                    </a:moveTo>
                    <a:lnTo>
                      <a:pt x="76248" y="144"/>
                    </a:lnTo>
                    <a:lnTo>
                      <a:pt x="76248" y="76344"/>
                    </a:lnTo>
                    <a:lnTo>
                      <a:pt x="4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2" name="자유형: 도형 971">
                <a:extLst>
                  <a:ext uri="{FF2B5EF4-FFF2-40B4-BE49-F238E27FC236}">
                    <a16:creationId xmlns:a16="http://schemas.microsoft.com/office/drawing/2014/main" id="{24E592D3-CBD6-1A12-1737-18725E63F1EF}"/>
                  </a:ext>
                </a:extLst>
              </p:cNvPr>
              <p:cNvSpPr/>
              <p:nvPr/>
            </p:nvSpPr>
            <p:spPr>
              <a:xfrm>
                <a:off x="8603864" y="3709133"/>
                <a:ext cx="76200" cy="76200"/>
              </a:xfrm>
              <a:custGeom>
                <a:avLst/>
                <a:gdLst>
                  <a:gd name="connsiteX0" fmla="*/ 48 w 76200"/>
                  <a:gd name="connsiteY0" fmla="*/ 152 h 76200"/>
                  <a:gd name="connsiteX1" fmla="*/ 76248 w 76200"/>
                  <a:gd name="connsiteY1" fmla="*/ 152 h 76200"/>
                  <a:gd name="connsiteX2" fmla="*/ 76248 w 76200"/>
                  <a:gd name="connsiteY2" fmla="*/ 76352 h 76200"/>
                  <a:gd name="connsiteX3" fmla="*/ 4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52"/>
                    </a:moveTo>
                    <a:lnTo>
                      <a:pt x="76248" y="152"/>
                    </a:lnTo>
                    <a:lnTo>
                      <a:pt x="76248" y="76352"/>
                    </a:lnTo>
                    <a:lnTo>
                      <a:pt x="4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3" name="자유형: 도형 972">
                <a:extLst>
                  <a:ext uri="{FF2B5EF4-FFF2-40B4-BE49-F238E27FC236}">
                    <a16:creationId xmlns:a16="http://schemas.microsoft.com/office/drawing/2014/main" id="{96FF8E74-E83A-6F87-3EF1-38018C9D5363}"/>
                  </a:ext>
                </a:extLst>
              </p:cNvPr>
              <p:cNvSpPr/>
              <p:nvPr/>
            </p:nvSpPr>
            <p:spPr>
              <a:xfrm>
                <a:off x="8603864" y="3785333"/>
                <a:ext cx="76200" cy="76200"/>
              </a:xfrm>
              <a:custGeom>
                <a:avLst/>
                <a:gdLst>
                  <a:gd name="connsiteX0" fmla="*/ 48 w 76200"/>
                  <a:gd name="connsiteY0" fmla="*/ 160 h 76200"/>
                  <a:gd name="connsiteX1" fmla="*/ 76248 w 76200"/>
                  <a:gd name="connsiteY1" fmla="*/ 160 h 76200"/>
                  <a:gd name="connsiteX2" fmla="*/ 76248 w 76200"/>
                  <a:gd name="connsiteY2" fmla="*/ 76360 h 76200"/>
                  <a:gd name="connsiteX3" fmla="*/ 4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60"/>
                    </a:moveTo>
                    <a:lnTo>
                      <a:pt x="76248" y="160"/>
                    </a:lnTo>
                    <a:lnTo>
                      <a:pt x="76248" y="76360"/>
                    </a:lnTo>
                    <a:lnTo>
                      <a:pt x="4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4" name="자유형: 도형 973">
                <a:extLst>
                  <a:ext uri="{FF2B5EF4-FFF2-40B4-BE49-F238E27FC236}">
                    <a16:creationId xmlns:a16="http://schemas.microsoft.com/office/drawing/2014/main" id="{A2E409C9-272A-365B-069D-DFF05971DA2C}"/>
                  </a:ext>
                </a:extLst>
              </p:cNvPr>
              <p:cNvSpPr/>
              <p:nvPr/>
            </p:nvSpPr>
            <p:spPr>
              <a:xfrm>
                <a:off x="8603864" y="3861533"/>
                <a:ext cx="76200" cy="76200"/>
              </a:xfrm>
              <a:custGeom>
                <a:avLst/>
                <a:gdLst>
                  <a:gd name="connsiteX0" fmla="*/ 48 w 76200"/>
                  <a:gd name="connsiteY0" fmla="*/ 168 h 76200"/>
                  <a:gd name="connsiteX1" fmla="*/ 76248 w 76200"/>
                  <a:gd name="connsiteY1" fmla="*/ 168 h 76200"/>
                  <a:gd name="connsiteX2" fmla="*/ 76248 w 76200"/>
                  <a:gd name="connsiteY2" fmla="*/ 76368 h 76200"/>
                  <a:gd name="connsiteX3" fmla="*/ 48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68"/>
                    </a:moveTo>
                    <a:lnTo>
                      <a:pt x="76248" y="168"/>
                    </a:lnTo>
                    <a:lnTo>
                      <a:pt x="76248" y="76368"/>
                    </a:lnTo>
                    <a:lnTo>
                      <a:pt x="48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5" name="자유형: 도형 974">
                <a:extLst>
                  <a:ext uri="{FF2B5EF4-FFF2-40B4-BE49-F238E27FC236}">
                    <a16:creationId xmlns:a16="http://schemas.microsoft.com/office/drawing/2014/main" id="{76BAF29B-7933-02A0-F698-FB261DA5FD64}"/>
                  </a:ext>
                </a:extLst>
              </p:cNvPr>
              <p:cNvSpPr/>
              <p:nvPr/>
            </p:nvSpPr>
            <p:spPr>
              <a:xfrm>
                <a:off x="8603864" y="4013933"/>
                <a:ext cx="76200" cy="76200"/>
              </a:xfrm>
              <a:custGeom>
                <a:avLst/>
                <a:gdLst>
                  <a:gd name="connsiteX0" fmla="*/ 48 w 76200"/>
                  <a:gd name="connsiteY0" fmla="*/ 184 h 76200"/>
                  <a:gd name="connsiteX1" fmla="*/ 76248 w 76200"/>
                  <a:gd name="connsiteY1" fmla="*/ 184 h 76200"/>
                  <a:gd name="connsiteX2" fmla="*/ 76248 w 76200"/>
                  <a:gd name="connsiteY2" fmla="*/ 76384 h 76200"/>
                  <a:gd name="connsiteX3" fmla="*/ 4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84"/>
                    </a:moveTo>
                    <a:lnTo>
                      <a:pt x="76248" y="184"/>
                    </a:lnTo>
                    <a:lnTo>
                      <a:pt x="76248" y="76384"/>
                    </a:lnTo>
                    <a:lnTo>
                      <a:pt x="4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6" name="자유형: 도형 975">
                <a:extLst>
                  <a:ext uri="{FF2B5EF4-FFF2-40B4-BE49-F238E27FC236}">
                    <a16:creationId xmlns:a16="http://schemas.microsoft.com/office/drawing/2014/main" id="{0AF3F636-32F7-6D39-AFC3-A91BD8353C15}"/>
                  </a:ext>
                </a:extLst>
              </p:cNvPr>
              <p:cNvSpPr/>
              <p:nvPr/>
            </p:nvSpPr>
            <p:spPr>
              <a:xfrm>
                <a:off x="8603864" y="4090133"/>
                <a:ext cx="76200" cy="76200"/>
              </a:xfrm>
              <a:custGeom>
                <a:avLst/>
                <a:gdLst>
                  <a:gd name="connsiteX0" fmla="*/ 48 w 76200"/>
                  <a:gd name="connsiteY0" fmla="*/ 192 h 76200"/>
                  <a:gd name="connsiteX1" fmla="*/ 76248 w 76200"/>
                  <a:gd name="connsiteY1" fmla="*/ 192 h 76200"/>
                  <a:gd name="connsiteX2" fmla="*/ 76248 w 76200"/>
                  <a:gd name="connsiteY2" fmla="*/ 76392 h 76200"/>
                  <a:gd name="connsiteX3" fmla="*/ 4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92"/>
                    </a:moveTo>
                    <a:lnTo>
                      <a:pt x="76248" y="192"/>
                    </a:lnTo>
                    <a:lnTo>
                      <a:pt x="76248" y="76392"/>
                    </a:lnTo>
                    <a:lnTo>
                      <a:pt x="4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7" name="자유형: 도형 976">
                <a:extLst>
                  <a:ext uri="{FF2B5EF4-FFF2-40B4-BE49-F238E27FC236}">
                    <a16:creationId xmlns:a16="http://schemas.microsoft.com/office/drawing/2014/main" id="{28A2BB62-3536-17AF-5C7C-14792F185E99}"/>
                  </a:ext>
                </a:extLst>
              </p:cNvPr>
              <p:cNvSpPr/>
              <p:nvPr/>
            </p:nvSpPr>
            <p:spPr>
              <a:xfrm>
                <a:off x="8603864" y="4166333"/>
                <a:ext cx="76200" cy="76200"/>
              </a:xfrm>
              <a:custGeom>
                <a:avLst/>
                <a:gdLst>
                  <a:gd name="connsiteX0" fmla="*/ 48 w 76200"/>
                  <a:gd name="connsiteY0" fmla="*/ 200 h 76200"/>
                  <a:gd name="connsiteX1" fmla="*/ 76248 w 76200"/>
                  <a:gd name="connsiteY1" fmla="*/ 200 h 76200"/>
                  <a:gd name="connsiteX2" fmla="*/ 76248 w 76200"/>
                  <a:gd name="connsiteY2" fmla="*/ 76400 h 76200"/>
                  <a:gd name="connsiteX3" fmla="*/ 4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00"/>
                    </a:moveTo>
                    <a:lnTo>
                      <a:pt x="76248" y="200"/>
                    </a:lnTo>
                    <a:lnTo>
                      <a:pt x="76248" y="76400"/>
                    </a:lnTo>
                    <a:lnTo>
                      <a:pt x="4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8" name="자유형: 도형 977">
                <a:extLst>
                  <a:ext uri="{FF2B5EF4-FFF2-40B4-BE49-F238E27FC236}">
                    <a16:creationId xmlns:a16="http://schemas.microsoft.com/office/drawing/2014/main" id="{F76F6ADE-DBDF-A1FF-8338-B3E0737E7831}"/>
                  </a:ext>
                </a:extLst>
              </p:cNvPr>
              <p:cNvSpPr/>
              <p:nvPr/>
            </p:nvSpPr>
            <p:spPr>
              <a:xfrm>
                <a:off x="8603864" y="4242533"/>
                <a:ext cx="76200" cy="76200"/>
              </a:xfrm>
              <a:custGeom>
                <a:avLst/>
                <a:gdLst>
                  <a:gd name="connsiteX0" fmla="*/ 48 w 76200"/>
                  <a:gd name="connsiteY0" fmla="*/ 208 h 76200"/>
                  <a:gd name="connsiteX1" fmla="*/ 76248 w 76200"/>
                  <a:gd name="connsiteY1" fmla="*/ 208 h 76200"/>
                  <a:gd name="connsiteX2" fmla="*/ 76248 w 76200"/>
                  <a:gd name="connsiteY2" fmla="*/ 76408 h 76200"/>
                  <a:gd name="connsiteX3" fmla="*/ 48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08"/>
                    </a:moveTo>
                    <a:lnTo>
                      <a:pt x="76248" y="208"/>
                    </a:lnTo>
                    <a:lnTo>
                      <a:pt x="76248" y="76408"/>
                    </a:lnTo>
                    <a:lnTo>
                      <a:pt x="48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9" name="자유형: 도형 978">
                <a:extLst>
                  <a:ext uri="{FF2B5EF4-FFF2-40B4-BE49-F238E27FC236}">
                    <a16:creationId xmlns:a16="http://schemas.microsoft.com/office/drawing/2014/main" id="{63B8EDCF-3CAD-B367-D9E4-8F3F036B6A64}"/>
                  </a:ext>
                </a:extLst>
              </p:cNvPr>
              <p:cNvSpPr/>
              <p:nvPr/>
            </p:nvSpPr>
            <p:spPr>
              <a:xfrm>
                <a:off x="8603864" y="4394933"/>
                <a:ext cx="76200" cy="76200"/>
              </a:xfrm>
              <a:custGeom>
                <a:avLst/>
                <a:gdLst>
                  <a:gd name="connsiteX0" fmla="*/ 48 w 76200"/>
                  <a:gd name="connsiteY0" fmla="*/ 224 h 76200"/>
                  <a:gd name="connsiteX1" fmla="*/ 76248 w 76200"/>
                  <a:gd name="connsiteY1" fmla="*/ 224 h 76200"/>
                  <a:gd name="connsiteX2" fmla="*/ 76248 w 76200"/>
                  <a:gd name="connsiteY2" fmla="*/ 76424 h 76200"/>
                  <a:gd name="connsiteX3" fmla="*/ 4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24"/>
                    </a:moveTo>
                    <a:lnTo>
                      <a:pt x="76248" y="224"/>
                    </a:lnTo>
                    <a:lnTo>
                      <a:pt x="76248" y="76424"/>
                    </a:lnTo>
                    <a:lnTo>
                      <a:pt x="4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0" name="자유형: 도형 979">
                <a:extLst>
                  <a:ext uri="{FF2B5EF4-FFF2-40B4-BE49-F238E27FC236}">
                    <a16:creationId xmlns:a16="http://schemas.microsoft.com/office/drawing/2014/main" id="{D8C76B0C-41A4-D290-87D5-8FF10914A305}"/>
                  </a:ext>
                </a:extLst>
              </p:cNvPr>
              <p:cNvSpPr/>
              <p:nvPr/>
            </p:nvSpPr>
            <p:spPr>
              <a:xfrm>
                <a:off x="8603864" y="4547333"/>
                <a:ext cx="76200" cy="76200"/>
              </a:xfrm>
              <a:custGeom>
                <a:avLst/>
                <a:gdLst>
                  <a:gd name="connsiteX0" fmla="*/ 48 w 76200"/>
                  <a:gd name="connsiteY0" fmla="*/ 240 h 76200"/>
                  <a:gd name="connsiteX1" fmla="*/ 76248 w 76200"/>
                  <a:gd name="connsiteY1" fmla="*/ 240 h 76200"/>
                  <a:gd name="connsiteX2" fmla="*/ 76248 w 76200"/>
                  <a:gd name="connsiteY2" fmla="*/ 76440 h 76200"/>
                  <a:gd name="connsiteX3" fmla="*/ 4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40"/>
                    </a:moveTo>
                    <a:lnTo>
                      <a:pt x="76248" y="240"/>
                    </a:lnTo>
                    <a:lnTo>
                      <a:pt x="76248" y="76440"/>
                    </a:lnTo>
                    <a:lnTo>
                      <a:pt x="4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1" name="자유형: 도형 980">
                <a:extLst>
                  <a:ext uri="{FF2B5EF4-FFF2-40B4-BE49-F238E27FC236}">
                    <a16:creationId xmlns:a16="http://schemas.microsoft.com/office/drawing/2014/main" id="{EFC8B077-F408-35AD-D0EC-6E20BAB5113E}"/>
                  </a:ext>
                </a:extLst>
              </p:cNvPr>
              <p:cNvSpPr/>
              <p:nvPr/>
            </p:nvSpPr>
            <p:spPr>
              <a:xfrm>
                <a:off x="8603864" y="4699733"/>
                <a:ext cx="76200" cy="76200"/>
              </a:xfrm>
              <a:custGeom>
                <a:avLst/>
                <a:gdLst>
                  <a:gd name="connsiteX0" fmla="*/ 48 w 76200"/>
                  <a:gd name="connsiteY0" fmla="*/ 256 h 76200"/>
                  <a:gd name="connsiteX1" fmla="*/ 76248 w 76200"/>
                  <a:gd name="connsiteY1" fmla="*/ 256 h 76200"/>
                  <a:gd name="connsiteX2" fmla="*/ 76248 w 76200"/>
                  <a:gd name="connsiteY2" fmla="*/ 76456 h 76200"/>
                  <a:gd name="connsiteX3" fmla="*/ 4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56"/>
                    </a:moveTo>
                    <a:lnTo>
                      <a:pt x="76248" y="256"/>
                    </a:lnTo>
                    <a:lnTo>
                      <a:pt x="76248" y="76456"/>
                    </a:lnTo>
                    <a:lnTo>
                      <a:pt x="4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2" name="자유형: 도형 981">
                <a:extLst>
                  <a:ext uri="{FF2B5EF4-FFF2-40B4-BE49-F238E27FC236}">
                    <a16:creationId xmlns:a16="http://schemas.microsoft.com/office/drawing/2014/main" id="{A929CEC4-284D-A068-3A05-655433ECC20C}"/>
                  </a:ext>
                </a:extLst>
              </p:cNvPr>
              <p:cNvSpPr/>
              <p:nvPr/>
            </p:nvSpPr>
            <p:spPr>
              <a:xfrm>
                <a:off x="8603864" y="4775933"/>
                <a:ext cx="76200" cy="76200"/>
              </a:xfrm>
              <a:custGeom>
                <a:avLst/>
                <a:gdLst>
                  <a:gd name="connsiteX0" fmla="*/ 48 w 76200"/>
                  <a:gd name="connsiteY0" fmla="*/ 264 h 76200"/>
                  <a:gd name="connsiteX1" fmla="*/ 76248 w 76200"/>
                  <a:gd name="connsiteY1" fmla="*/ 264 h 76200"/>
                  <a:gd name="connsiteX2" fmla="*/ 76248 w 76200"/>
                  <a:gd name="connsiteY2" fmla="*/ 76464 h 76200"/>
                  <a:gd name="connsiteX3" fmla="*/ 4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64"/>
                    </a:moveTo>
                    <a:lnTo>
                      <a:pt x="76248" y="264"/>
                    </a:lnTo>
                    <a:lnTo>
                      <a:pt x="76248" y="76464"/>
                    </a:lnTo>
                    <a:lnTo>
                      <a:pt x="4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3" name="자유형: 도형 982">
                <a:extLst>
                  <a:ext uri="{FF2B5EF4-FFF2-40B4-BE49-F238E27FC236}">
                    <a16:creationId xmlns:a16="http://schemas.microsoft.com/office/drawing/2014/main" id="{72FE2284-C664-72C8-0CAC-D77586200777}"/>
                  </a:ext>
                </a:extLst>
              </p:cNvPr>
              <p:cNvSpPr/>
              <p:nvPr/>
            </p:nvSpPr>
            <p:spPr>
              <a:xfrm>
                <a:off x="8603864" y="4852133"/>
                <a:ext cx="76200" cy="76200"/>
              </a:xfrm>
              <a:custGeom>
                <a:avLst/>
                <a:gdLst>
                  <a:gd name="connsiteX0" fmla="*/ 48 w 76200"/>
                  <a:gd name="connsiteY0" fmla="*/ 272 h 76200"/>
                  <a:gd name="connsiteX1" fmla="*/ 76248 w 76200"/>
                  <a:gd name="connsiteY1" fmla="*/ 272 h 76200"/>
                  <a:gd name="connsiteX2" fmla="*/ 76248 w 76200"/>
                  <a:gd name="connsiteY2" fmla="*/ 76472 h 76200"/>
                  <a:gd name="connsiteX3" fmla="*/ 4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72"/>
                    </a:moveTo>
                    <a:lnTo>
                      <a:pt x="76248" y="272"/>
                    </a:lnTo>
                    <a:lnTo>
                      <a:pt x="76248" y="76472"/>
                    </a:lnTo>
                    <a:lnTo>
                      <a:pt x="4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4" name="자유형: 도형 983">
                <a:extLst>
                  <a:ext uri="{FF2B5EF4-FFF2-40B4-BE49-F238E27FC236}">
                    <a16:creationId xmlns:a16="http://schemas.microsoft.com/office/drawing/2014/main" id="{0200A65F-FFB6-5EA2-48EC-3122E278642A}"/>
                  </a:ext>
                </a:extLst>
              </p:cNvPr>
              <p:cNvSpPr/>
              <p:nvPr/>
            </p:nvSpPr>
            <p:spPr>
              <a:xfrm>
                <a:off x="8603864" y="5004533"/>
                <a:ext cx="76200" cy="76200"/>
              </a:xfrm>
              <a:custGeom>
                <a:avLst/>
                <a:gdLst>
                  <a:gd name="connsiteX0" fmla="*/ 48 w 76200"/>
                  <a:gd name="connsiteY0" fmla="*/ 288 h 76200"/>
                  <a:gd name="connsiteX1" fmla="*/ 76248 w 76200"/>
                  <a:gd name="connsiteY1" fmla="*/ 288 h 76200"/>
                  <a:gd name="connsiteX2" fmla="*/ 76248 w 76200"/>
                  <a:gd name="connsiteY2" fmla="*/ 76488 h 76200"/>
                  <a:gd name="connsiteX3" fmla="*/ 4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88"/>
                    </a:moveTo>
                    <a:lnTo>
                      <a:pt x="76248" y="288"/>
                    </a:lnTo>
                    <a:lnTo>
                      <a:pt x="76248" y="76488"/>
                    </a:lnTo>
                    <a:lnTo>
                      <a:pt x="4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5" name="자유형: 도형 984">
                <a:extLst>
                  <a:ext uri="{FF2B5EF4-FFF2-40B4-BE49-F238E27FC236}">
                    <a16:creationId xmlns:a16="http://schemas.microsoft.com/office/drawing/2014/main" id="{BD616BE2-E447-4D39-30E1-D03D129CC848}"/>
                  </a:ext>
                </a:extLst>
              </p:cNvPr>
              <p:cNvSpPr/>
              <p:nvPr/>
            </p:nvSpPr>
            <p:spPr>
              <a:xfrm>
                <a:off x="8680064" y="2566133"/>
                <a:ext cx="76200" cy="76200"/>
              </a:xfrm>
              <a:custGeom>
                <a:avLst/>
                <a:gdLst>
                  <a:gd name="connsiteX0" fmla="*/ 56 w 76200"/>
                  <a:gd name="connsiteY0" fmla="*/ 32 h 76200"/>
                  <a:gd name="connsiteX1" fmla="*/ 76256 w 76200"/>
                  <a:gd name="connsiteY1" fmla="*/ 32 h 76200"/>
                  <a:gd name="connsiteX2" fmla="*/ 76256 w 76200"/>
                  <a:gd name="connsiteY2" fmla="*/ 76232 h 76200"/>
                  <a:gd name="connsiteX3" fmla="*/ 56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32"/>
                    </a:moveTo>
                    <a:lnTo>
                      <a:pt x="76256" y="32"/>
                    </a:lnTo>
                    <a:lnTo>
                      <a:pt x="76256" y="76232"/>
                    </a:lnTo>
                    <a:lnTo>
                      <a:pt x="56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6" name="자유형: 도형 985">
                <a:extLst>
                  <a:ext uri="{FF2B5EF4-FFF2-40B4-BE49-F238E27FC236}">
                    <a16:creationId xmlns:a16="http://schemas.microsoft.com/office/drawing/2014/main" id="{6D9C35D6-83E3-652E-AB60-D937B02BA30F}"/>
                  </a:ext>
                </a:extLst>
              </p:cNvPr>
              <p:cNvSpPr/>
              <p:nvPr/>
            </p:nvSpPr>
            <p:spPr>
              <a:xfrm>
                <a:off x="8680064" y="2718533"/>
                <a:ext cx="76200" cy="76200"/>
              </a:xfrm>
              <a:custGeom>
                <a:avLst/>
                <a:gdLst>
                  <a:gd name="connsiteX0" fmla="*/ 56 w 76200"/>
                  <a:gd name="connsiteY0" fmla="*/ 48 h 76200"/>
                  <a:gd name="connsiteX1" fmla="*/ 76256 w 76200"/>
                  <a:gd name="connsiteY1" fmla="*/ 48 h 76200"/>
                  <a:gd name="connsiteX2" fmla="*/ 76256 w 76200"/>
                  <a:gd name="connsiteY2" fmla="*/ 76248 h 76200"/>
                  <a:gd name="connsiteX3" fmla="*/ 5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48"/>
                    </a:moveTo>
                    <a:lnTo>
                      <a:pt x="76256" y="48"/>
                    </a:lnTo>
                    <a:lnTo>
                      <a:pt x="76256" y="76248"/>
                    </a:lnTo>
                    <a:lnTo>
                      <a:pt x="5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7" name="자유형: 도형 986">
                <a:extLst>
                  <a:ext uri="{FF2B5EF4-FFF2-40B4-BE49-F238E27FC236}">
                    <a16:creationId xmlns:a16="http://schemas.microsoft.com/office/drawing/2014/main" id="{A7030B57-2052-2B7E-B4BE-03D255DF3EE4}"/>
                  </a:ext>
                </a:extLst>
              </p:cNvPr>
              <p:cNvSpPr/>
              <p:nvPr/>
            </p:nvSpPr>
            <p:spPr>
              <a:xfrm>
                <a:off x="8680064" y="2794733"/>
                <a:ext cx="76200" cy="76200"/>
              </a:xfrm>
              <a:custGeom>
                <a:avLst/>
                <a:gdLst>
                  <a:gd name="connsiteX0" fmla="*/ 56 w 76200"/>
                  <a:gd name="connsiteY0" fmla="*/ 56 h 76200"/>
                  <a:gd name="connsiteX1" fmla="*/ 76256 w 76200"/>
                  <a:gd name="connsiteY1" fmla="*/ 56 h 76200"/>
                  <a:gd name="connsiteX2" fmla="*/ 76256 w 76200"/>
                  <a:gd name="connsiteY2" fmla="*/ 76256 h 76200"/>
                  <a:gd name="connsiteX3" fmla="*/ 5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56"/>
                    </a:moveTo>
                    <a:lnTo>
                      <a:pt x="76256" y="56"/>
                    </a:lnTo>
                    <a:lnTo>
                      <a:pt x="76256" y="76256"/>
                    </a:lnTo>
                    <a:lnTo>
                      <a:pt x="5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8" name="자유형: 도형 987">
                <a:extLst>
                  <a:ext uri="{FF2B5EF4-FFF2-40B4-BE49-F238E27FC236}">
                    <a16:creationId xmlns:a16="http://schemas.microsoft.com/office/drawing/2014/main" id="{3F656C83-8CAB-8DF3-583F-9F7414CEE1B6}"/>
                  </a:ext>
                </a:extLst>
              </p:cNvPr>
              <p:cNvSpPr/>
              <p:nvPr/>
            </p:nvSpPr>
            <p:spPr>
              <a:xfrm>
                <a:off x="8680064" y="2870933"/>
                <a:ext cx="76200" cy="76200"/>
              </a:xfrm>
              <a:custGeom>
                <a:avLst/>
                <a:gdLst>
                  <a:gd name="connsiteX0" fmla="*/ 56 w 76200"/>
                  <a:gd name="connsiteY0" fmla="*/ 64 h 76200"/>
                  <a:gd name="connsiteX1" fmla="*/ 76256 w 76200"/>
                  <a:gd name="connsiteY1" fmla="*/ 64 h 76200"/>
                  <a:gd name="connsiteX2" fmla="*/ 76256 w 76200"/>
                  <a:gd name="connsiteY2" fmla="*/ 76264 h 76200"/>
                  <a:gd name="connsiteX3" fmla="*/ 5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64"/>
                    </a:moveTo>
                    <a:lnTo>
                      <a:pt x="76256" y="64"/>
                    </a:lnTo>
                    <a:lnTo>
                      <a:pt x="76256" y="76264"/>
                    </a:lnTo>
                    <a:lnTo>
                      <a:pt x="5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9" name="자유형: 도형 988">
                <a:extLst>
                  <a:ext uri="{FF2B5EF4-FFF2-40B4-BE49-F238E27FC236}">
                    <a16:creationId xmlns:a16="http://schemas.microsoft.com/office/drawing/2014/main" id="{EEF4CA12-676A-AE6B-C9E8-E3ACB50EB543}"/>
                  </a:ext>
                </a:extLst>
              </p:cNvPr>
              <p:cNvSpPr/>
              <p:nvPr/>
            </p:nvSpPr>
            <p:spPr>
              <a:xfrm>
                <a:off x="8680064" y="3023333"/>
                <a:ext cx="76200" cy="76200"/>
              </a:xfrm>
              <a:custGeom>
                <a:avLst/>
                <a:gdLst>
                  <a:gd name="connsiteX0" fmla="*/ 56 w 76200"/>
                  <a:gd name="connsiteY0" fmla="*/ 80 h 76200"/>
                  <a:gd name="connsiteX1" fmla="*/ 76256 w 76200"/>
                  <a:gd name="connsiteY1" fmla="*/ 80 h 76200"/>
                  <a:gd name="connsiteX2" fmla="*/ 76256 w 76200"/>
                  <a:gd name="connsiteY2" fmla="*/ 76280 h 76200"/>
                  <a:gd name="connsiteX3" fmla="*/ 5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80"/>
                    </a:moveTo>
                    <a:lnTo>
                      <a:pt x="76256" y="80"/>
                    </a:lnTo>
                    <a:lnTo>
                      <a:pt x="76256" y="76280"/>
                    </a:lnTo>
                    <a:lnTo>
                      <a:pt x="5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0" name="자유형: 도형 989">
                <a:extLst>
                  <a:ext uri="{FF2B5EF4-FFF2-40B4-BE49-F238E27FC236}">
                    <a16:creationId xmlns:a16="http://schemas.microsoft.com/office/drawing/2014/main" id="{D73DC313-59D5-26A7-72EE-300B759BF71F}"/>
                  </a:ext>
                </a:extLst>
              </p:cNvPr>
              <p:cNvSpPr/>
              <p:nvPr/>
            </p:nvSpPr>
            <p:spPr>
              <a:xfrm>
                <a:off x="8680064" y="3328133"/>
                <a:ext cx="76200" cy="76200"/>
              </a:xfrm>
              <a:custGeom>
                <a:avLst/>
                <a:gdLst>
                  <a:gd name="connsiteX0" fmla="*/ 56 w 76200"/>
                  <a:gd name="connsiteY0" fmla="*/ 112 h 76200"/>
                  <a:gd name="connsiteX1" fmla="*/ 76256 w 76200"/>
                  <a:gd name="connsiteY1" fmla="*/ 112 h 76200"/>
                  <a:gd name="connsiteX2" fmla="*/ 76256 w 76200"/>
                  <a:gd name="connsiteY2" fmla="*/ 76312 h 76200"/>
                  <a:gd name="connsiteX3" fmla="*/ 5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12"/>
                    </a:moveTo>
                    <a:lnTo>
                      <a:pt x="76256" y="112"/>
                    </a:lnTo>
                    <a:lnTo>
                      <a:pt x="76256" y="76312"/>
                    </a:lnTo>
                    <a:lnTo>
                      <a:pt x="5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1" name="자유형: 도형 990">
                <a:extLst>
                  <a:ext uri="{FF2B5EF4-FFF2-40B4-BE49-F238E27FC236}">
                    <a16:creationId xmlns:a16="http://schemas.microsoft.com/office/drawing/2014/main" id="{FEA6B576-03FB-DB57-6D1D-9BE751E62502}"/>
                  </a:ext>
                </a:extLst>
              </p:cNvPr>
              <p:cNvSpPr/>
              <p:nvPr/>
            </p:nvSpPr>
            <p:spPr>
              <a:xfrm>
                <a:off x="8680064" y="3480533"/>
                <a:ext cx="76200" cy="76200"/>
              </a:xfrm>
              <a:custGeom>
                <a:avLst/>
                <a:gdLst>
                  <a:gd name="connsiteX0" fmla="*/ 56 w 76200"/>
                  <a:gd name="connsiteY0" fmla="*/ 128 h 76200"/>
                  <a:gd name="connsiteX1" fmla="*/ 76256 w 76200"/>
                  <a:gd name="connsiteY1" fmla="*/ 128 h 76200"/>
                  <a:gd name="connsiteX2" fmla="*/ 76256 w 76200"/>
                  <a:gd name="connsiteY2" fmla="*/ 76328 h 76200"/>
                  <a:gd name="connsiteX3" fmla="*/ 56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28"/>
                    </a:moveTo>
                    <a:lnTo>
                      <a:pt x="76256" y="128"/>
                    </a:lnTo>
                    <a:lnTo>
                      <a:pt x="76256" y="76328"/>
                    </a:lnTo>
                    <a:lnTo>
                      <a:pt x="56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2" name="자유형: 도형 991">
                <a:extLst>
                  <a:ext uri="{FF2B5EF4-FFF2-40B4-BE49-F238E27FC236}">
                    <a16:creationId xmlns:a16="http://schemas.microsoft.com/office/drawing/2014/main" id="{DED9D732-C442-9F5B-45CA-6BEC4A5747F3}"/>
                  </a:ext>
                </a:extLst>
              </p:cNvPr>
              <p:cNvSpPr/>
              <p:nvPr/>
            </p:nvSpPr>
            <p:spPr>
              <a:xfrm>
                <a:off x="8680064" y="3556733"/>
                <a:ext cx="76200" cy="76200"/>
              </a:xfrm>
              <a:custGeom>
                <a:avLst/>
                <a:gdLst>
                  <a:gd name="connsiteX0" fmla="*/ 56 w 76200"/>
                  <a:gd name="connsiteY0" fmla="*/ 136 h 76200"/>
                  <a:gd name="connsiteX1" fmla="*/ 76256 w 76200"/>
                  <a:gd name="connsiteY1" fmla="*/ 136 h 76200"/>
                  <a:gd name="connsiteX2" fmla="*/ 76256 w 76200"/>
                  <a:gd name="connsiteY2" fmla="*/ 76336 h 76200"/>
                  <a:gd name="connsiteX3" fmla="*/ 5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36"/>
                    </a:moveTo>
                    <a:lnTo>
                      <a:pt x="76256" y="136"/>
                    </a:lnTo>
                    <a:lnTo>
                      <a:pt x="76256" y="76336"/>
                    </a:lnTo>
                    <a:lnTo>
                      <a:pt x="5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3" name="자유형: 도형 992">
                <a:extLst>
                  <a:ext uri="{FF2B5EF4-FFF2-40B4-BE49-F238E27FC236}">
                    <a16:creationId xmlns:a16="http://schemas.microsoft.com/office/drawing/2014/main" id="{912CF7E4-4731-82B9-1395-AAAC26578BA1}"/>
                  </a:ext>
                </a:extLst>
              </p:cNvPr>
              <p:cNvSpPr/>
              <p:nvPr/>
            </p:nvSpPr>
            <p:spPr>
              <a:xfrm>
                <a:off x="8680064" y="3709133"/>
                <a:ext cx="76200" cy="76200"/>
              </a:xfrm>
              <a:custGeom>
                <a:avLst/>
                <a:gdLst>
                  <a:gd name="connsiteX0" fmla="*/ 56 w 76200"/>
                  <a:gd name="connsiteY0" fmla="*/ 152 h 76200"/>
                  <a:gd name="connsiteX1" fmla="*/ 76256 w 76200"/>
                  <a:gd name="connsiteY1" fmla="*/ 152 h 76200"/>
                  <a:gd name="connsiteX2" fmla="*/ 76256 w 76200"/>
                  <a:gd name="connsiteY2" fmla="*/ 76352 h 76200"/>
                  <a:gd name="connsiteX3" fmla="*/ 5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52"/>
                    </a:moveTo>
                    <a:lnTo>
                      <a:pt x="76256" y="152"/>
                    </a:lnTo>
                    <a:lnTo>
                      <a:pt x="76256" y="76352"/>
                    </a:lnTo>
                    <a:lnTo>
                      <a:pt x="5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4" name="자유형: 도형 993">
                <a:extLst>
                  <a:ext uri="{FF2B5EF4-FFF2-40B4-BE49-F238E27FC236}">
                    <a16:creationId xmlns:a16="http://schemas.microsoft.com/office/drawing/2014/main" id="{AAC2EA97-44E6-CB87-177B-8DC383311B65}"/>
                  </a:ext>
                </a:extLst>
              </p:cNvPr>
              <p:cNvSpPr/>
              <p:nvPr/>
            </p:nvSpPr>
            <p:spPr>
              <a:xfrm>
                <a:off x="8680064" y="3861533"/>
                <a:ext cx="76200" cy="76200"/>
              </a:xfrm>
              <a:custGeom>
                <a:avLst/>
                <a:gdLst>
                  <a:gd name="connsiteX0" fmla="*/ 56 w 76200"/>
                  <a:gd name="connsiteY0" fmla="*/ 168 h 76200"/>
                  <a:gd name="connsiteX1" fmla="*/ 76256 w 76200"/>
                  <a:gd name="connsiteY1" fmla="*/ 168 h 76200"/>
                  <a:gd name="connsiteX2" fmla="*/ 76256 w 76200"/>
                  <a:gd name="connsiteY2" fmla="*/ 76368 h 76200"/>
                  <a:gd name="connsiteX3" fmla="*/ 5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68"/>
                    </a:moveTo>
                    <a:lnTo>
                      <a:pt x="76256" y="168"/>
                    </a:lnTo>
                    <a:lnTo>
                      <a:pt x="76256" y="76368"/>
                    </a:lnTo>
                    <a:lnTo>
                      <a:pt x="5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5" name="자유형: 도형 994">
                <a:extLst>
                  <a:ext uri="{FF2B5EF4-FFF2-40B4-BE49-F238E27FC236}">
                    <a16:creationId xmlns:a16="http://schemas.microsoft.com/office/drawing/2014/main" id="{212A43DC-58DA-51CE-0975-4BEAABE402AF}"/>
                  </a:ext>
                </a:extLst>
              </p:cNvPr>
              <p:cNvSpPr/>
              <p:nvPr/>
            </p:nvSpPr>
            <p:spPr>
              <a:xfrm>
                <a:off x="8680064" y="4166333"/>
                <a:ext cx="76200" cy="76200"/>
              </a:xfrm>
              <a:custGeom>
                <a:avLst/>
                <a:gdLst>
                  <a:gd name="connsiteX0" fmla="*/ 56 w 76200"/>
                  <a:gd name="connsiteY0" fmla="*/ 200 h 76200"/>
                  <a:gd name="connsiteX1" fmla="*/ 76256 w 76200"/>
                  <a:gd name="connsiteY1" fmla="*/ 200 h 76200"/>
                  <a:gd name="connsiteX2" fmla="*/ 76256 w 76200"/>
                  <a:gd name="connsiteY2" fmla="*/ 76400 h 76200"/>
                  <a:gd name="connsiteX3" fmla="*/ 56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00"/>
                    </a:moveTo>
                    <a:lnTo>
                      <a:pt x="76256" y="200"/>
                    </a:lnTo>
                    <a:lnTo>
                      <a:pt x="76256" y="76400"/>
                    </a:lnTo>
                    <a:lnTo>
                      <a:pt x="56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6" name="자유형: 도형 995">
                <a:extLst>
                  <a:ext uri="{FF2B5EF4-FFF2-40B4-BE49-F238E27FC236}">
                    <a16:creationId xmlns:a16="http://schemas.microsoft.com/office/drawing/2014/main" id="{A81BDA65-1DD0-2817-936D-06D62F7A99B2}"/>
                  </a:ext>
                </a:extLst>
              </p:cNvPr>
              <p:cNvSpPr/>
              <p:nvPr/>
            </p:nvSpPr>
            <p:spPr>
              <a:xfrm>
                <a:off x="8680064" y="4318733"/>
                <a:ext cx="76200" cy="76200"/>
              </a:xfrm>
              <a:custGeom>
                <a:avLst/>
                <a:gdLst>
                  <a:gd name="connsiteX0" fmla="*/ 56 w 76200"/>
                  <a:gd name="connsiteY0" fmla="*/ 216 h 76200"/>
                  <a:gd name="connsiteX1" fmla="*/ 76256 w 76200"/>
                  <a:gd name="connsiteY1" fmla="*/ 216 h 76200"/>
                  <a:gd name="connsiteX2" fmla="*/ 76256 w 76200"/>
                  <a:gd name="connsiteY2" fmla="*/ 76416 h 76200"/>
                  <a:gd name="connsiteX3" fmla="*/ 5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16"/>
                    </a:moveTo>
                    <a:lnTo>
                      <a:pt x="76256" y="216"/>
                    </a:lnTo>
                    <a:lnTo>
                      <a:pt x="76256" y="76416"/>
                    </a:lnTo>
                    <a:lnTo>
                      <a:pt x="5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7" name="자유형: 도형 996">
                <a:extLst>
                  <a:ext uri="{FF2B5EF4-FFF2-40B4-BE49-F238E27FC236}">
                    <a16:creationId xmlns:a16="http://schemas.microsoft.com/office/drawing/2014/main" id="{720BDC48-CE0B-8999-7B4D-EFBA55863DD3}"/>
                  </a:ext>
                </a:extLst>
              </p:cNvPr>
              <p:cNvSpPr/>
              <p:nvPr/>
            </p:nvSpPr>
            <p:spPr>
              <a:xfrm>
                <a:off x="8680064" y="4547333"/>
                <a:ext cx="76200" cy="76200"/>
              </a:xfrm>
              <a:custGeom>
                <a:avLst/>
                <a:gdLst>
                  <a:gd name="connsiteX0" fmla="*/ 56 w 76200"/>
                  <a:gd name="connsiteY0" fmla="*/ 240 h 76200"/>
                  <a:gd name="connsiteX1" fmla="*/ 76256 w 76200"/>
                  <a:gd name="connsiteY1" fmla="*/ 240 h 76200"/>
                  <a:gd name="connsiteX2" fmla="*/ 76256 w 76200"/>
                  <a:gd name="connsiteY2" fmla="*/ 76440 h 76200"/>
                  <a:gd name="connsiteX3" fmla="*/ 5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40"/>
                    </a:moveTo>
                    <a:lnTo>
                      <a:pt x="76256" y="240"/>
                    </a:lnTo>
                    <a:lnTo>
                      <a:pt x="76256" y="76440"/>
                    </a:lnTo>
                    <a:lnTo>
                      <a:pt x="5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8" name="자유형: 도형 997">
                <a:extLst>
                  <a:ext uri="{FF2B5EF4-FFF2-40B4-BE49-F238E27FC236}">
                    <a16:creationId xmlns:a16="http://schemas.microsoft.com/office/drawing/2014/main" id="{168062DF-359E-5C80-FA92-0457ECE281A2}"/>
                  </a:ext>
                </a:extLst>
              </p:cNvPr>
              <p:cNvSpPr/>
              <p:nvPr/>
            </p:nvSpPr>
            <p:spPr>
              <a:xfrm>
                <a:off x="8680064" y="4699733"/>
                <a:ext cx="76200" cy="76200"/>
              </a:xfrm>
              <a:custGeom>
                <a:avLst/>
                <a:gdLst>
                  <a:gd name="connsiteX0" fmla="*/ 56 w 76200"/>
                  <a:gd name="connsiteY0" fmla="*/ 256 h 76200"/>
                  <a:gd name="connsiteX1" fmla="*/ 76256 w 76200"/>
                  <a:gd name="connsiteY1" fmla="*/ 256 h 76200"/>
                  <a:gd name="connsiteX2" fmla="*/ 76256 w 76200"/>
                  <a:gd name="connsiteY2" fmla="*/ 76456 h 76200"/>
                  <a:gd name="connsiteX3" fmla="*/ 5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56"/>
                    </a:moveTo>
                    <a:lnTo>
                      <a:pt x="76256" y="256"/>
                    </a:lnTo>
                    <a:lnTo>
                      <a:pt x="76256" y="76456"/>
                    </a:lnTo>
                    <a:lnTo>
                      <a:pt x="5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9" name="자유형: 도형 998">
                <a:extLst>
                  <a:ext uri="{FF2B5EF4-FFF2-40B4-BE49-F238E27FC236}">
                    <a16:creationId xmlns:a16="http://schemas.microsoft.com/office/drawing/2014/main" id="{A7A17112-FEC1-2925-2223-D443D0196B94}"/>
                  </a:ext>
                </a:extLst>
              </p:cNvPr>
              <p:cNvSpPr/>
              <p:nvPr/>
            </p:nvSpPr>
            <p:spPr>
              <a:xfrm>
                <a:off x="8680064" y="4775933"/>
                <a:ext cx="76200" cy="76200"/>
              </a:xfrm>
              <a:custGeom>
                <a:avLst/>
                <a:gdLst>
                  <a:gd name="connsiteX0" fmla="*/ 56 w 76200"/>
                  <a:gd name="connsiteY0" fmla="*/ 264 h 76200"/>
                  <a:gd name="connsiteX1" fmla="*/ 76256 w 76200"/>
                  <a:gd name="connsiteY1" fmla="*/ 264 h 76200"/>
                  <a:gd name="connsiteX2" fmla="*/ 76256 w 76200"/>
                  <a:gd name="connsiteY2" fmla="*/ 76464 h 76200"/>
                  <a:gd name="connsiteX3" fmla="*/ 5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64"/>
                    </a:moveTo>
                    <a:lnTo>
                      <a:pt x="76256" y="264"/>
                    </a:lnTo>
                    <a:lnTo>
                      <a:pt x="76256" y="76464"/>
                    </a:lnTo>
                    <a:lnTo>
                      <a:pt x="5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0" name="자유형: 도형 999">
                <a:extLst>
                  <a:ext uri="{FF2B5EF4-FFF2-40B4-BE49-F238E27FC236}">
                    <a16:creationId xmlns:a16="http://schemas.microsoft.com/office/drawing/2014/main" id="{E105D7C7-3714-074C-2FEE-3E33EEE371A0}"/>
                  </a:ext>
                </a:extLst>
              </p:cNvPr>
              <p:cNvSpPr/>
              <p:nvPr/>
            </p:nvSpPr>
            <p:spPr>
              <a:xfrm>
                <a:off x="8680064" y="4852133"/>
                <a:ext cx="76200" cy="76200"/>
              </a:xfrm>
              <a:custGeom>
                <a:avLst/>
                <a:gdLst>
                  <a:gd name="connsiteX0" fmla="*/ 56 w 76200"/>
                  <a:gd name="connsiteY0" fmla="*/ 272 h 76200"/>
                  <a:gd name="connsiteX1" fmla="*/ 76256 w 76200"/>
                  <a:gd name="connsiteY1" fmla="*/ 272 h 76200"/>
                  <a:gd name="connsiteX2" fmla="*/ 76256 w 76200"/>
                  <a:gd name="connsiteY2" fmla="*/ 76472 h 76200"/>
                  <a:gd name="connsiteX3" fmla="*/ 5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72"/>
                    </a:moveTo>
                    <a:lnTo>
                      <a:pt x="76256" y="272"/>
                    </a:lnTo>
                    <a:lnTo>
                      <a:pt x="76256" y="76472"/>
                    </a:lnTo>
                    <a:lnTo>
                      <a:pt x="5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1" name="자유형: 도형 1000">
                <a:extLst>
                  <a:ext uri="{FF2B5EF4-FFF2-40B4-BE49-F238E27FC236}">
                    <a16:creationId xmlns:a16="http://schemas.microsoft.com/office/drawing/2014/main" id="{090AA284-4956-EBF6-B3B1-D499D57036F4}"/>
                  </a:ext>
                </a:extLst>
              </p:cNvPr>
              <p:cNvSpPr/>
              <p:nvPr/>
            </p:nvSpPr>
            <p:spPr>
              <a:xfrm>
                <a:off x="8680064" y="5004533"/>
                <a:ext cx="76200" cy="76200"/>
              </a:xfrm>
              <a:custGeom>
                <a:avLst/>
                <a:gdLst>
                  <a:gd name="connsiteX0" fmla="*/ 56 w 76200"/>
                  <a:gd name="connsiteY0" fmla="*/ 288 h 76200"/>
                  <a:gd name="connsiteX1" fmla="*/ 76256 w 76200"/>
                  <a:gd name="connsiteY1" fmla="*/ 288 h 76200"/>
                  <a:gd name="connsiteX2" fmla="*/ 76256 w 76200"/>
                  <a:gd name="connsiteY2" fmla="*/ 76488 h 76200"/>
                  <a:gd name="connsiteX3" fmla="*/ 56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88"/>
                    </a:moveTo>
                    <a:lnTo>
                      <a:pt x="76256" y="288"/>
                    </a:lnTo>
                    <a:lnTo>
                      <a:pt x="76256" y="76488"/>
                    </a:lnTo>
                    <a:lnTo>
                      <a:pt x="56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2" name="자유형: 도형 1001">
                <a:extLst>
                  <a:ext uri="{FF2B5EF4-FFF2-40B4-BE49-F238E27FC236}">
                    <a16:creationId xmlns:a16="http://schemas.microsoft.com/office/drawing/2014/main" id="{4DB02303-C0F9-A72C-1305-E5F7418E8ADC}"/>
                  </a:ext>
                </a:extLst>
              </p:cNvPr>
              <p:cNvSpPr/>
              <p:nvPr/>
            </p:nvSpPr>
            <p:spPr>
              <a:xfrm>
                <a:off x="8756264" y="2566133"/>
                <a:ext cx="76200" cy="76200"/>
              </a:xfrm>
              <a:custGeom>
                <a:avLst/>
                <a:gdLst>
                  <a:gd name="connsiteX0" fmla="*/ 64 w 76200"/>
                  <a:gd name="connsiteY0" fmla="*/ 32 h 76200"/>
                  <a:gd name="connsiteX1" fmla="*/ 76264 w 76200"/>
                  <a:gd name="connsiteY1" fmla="*/ 32 h 76200"/>
                  <a:gd name="connsiteX2" fmla="*/ 76264 w 76200"/>
                  <a:gd name="connsiteY2" fmla="*/ 76232 h 76200"/>
                  <a:gd name="connsiteX3" fmla="*/ 6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32"/>
                    </a:moveTo>
                    <a:lnTo>
                      <a:pt x="76264" y="32"/>
                    </a:lnTo>
                    <a:lnTo>
                      <a:pt x="76264" y="76232"/>
                    </a:lnTo>
                    <a:lnTo>
                      <a:pt x="6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3" name="자유형: 도형 1002">
                <a:extLst>
                  <a:ext uri="{FF2B5EF4-FFF2-40B4-BE49-F238E27FC236}">
                    <a16:creationId xmlns:a16="http://schemas.microsoft.com/office/drawing/2014/main" id="{4C4753A1-E40C-86E1-31C4-E37B67D48220}"/>
                  </a:ext>
                </a:extLst>
              </p:cNvPr>
              <p:cNvSpPr/>
              <p:nvPr/>
            </p:nvSpPr>
            <p:spPr>
              <a:xfrm>
                <a:off x="8756264" y="2718533"/>
                <a:ext cx="76200" cy="76200"/>
              </a:xfrm>
              <a:custGeom>
                <a:avLst/>
                <a:gdLst>
                  <a:gd name="connsiteX0" fmla="*/ 64 w 76200"/>
                  <a:gd name="connsiteY0" fmla="*/ 48 h 76200"/>
                  <a:gd name="connsiteX1" fmla="*/ 76264 w 76200"/>
                  <a:gd name="connsiteY1" fmla="*/ 48 h 76200"/>
                  <a:gd name="connsiteX2" fmla="*/ 76264 w 76200"/>
                  <a:gd name="connsiteY2" fmla="*/ 76248 h 76200"/>
                  <a:gd name="connsiteX3" fmla="*/ 6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48"/>
                    </a:moveTo>
                    <a:lnTo>
                      <a:pt x="76264" y="48"/>
                    </a:lnTo>
                    <a:lnTo>
                      <a:pt x="76264" y="76248"/>
                    </a:lnTo>
                    <a:lnTo>
                      <a:pt x="6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4" name="자유형: 도형 1003">
                <a:extLst>
                  <a:ext uri="{FF2B5EF4-FFF2-40B4-BE49-F238E27FC236}">
                    <a16:creationId xmlns:a16="http://schemas.microsoft.com/office/drawing/2014/main" id="{0589D8F8-B86A-55D3-0E5B-1B45B4383CF1}"/>
                  </a:ext>
                </a:extLst>
              </p:cNvPr>
              <p:cNvSpPr/>
              <p:nvPr/>
            </p:nvSpPr>
            <p:spPr>
              <a:xfrm>
                <a:off x="8756264" y="2794733"/>
                <a:ext cx="76200" cy="76200"/>
              </a:xfrm>
              <a:custGeom>
                <a:avLst/>
                <a:gdLst>
                  <a:gd name="connsiteX0" fmla="*/ 64 w 76200"/>
                  <a:gd name="connsiteY0" fmla="*/ 56 h 76200"/>
                  <a:gd name="connsiteX1" fmla="*/ 76264 w 76200"/>
                  <a:gd name="connsiteY1" fmla="*/ 56 h 76200"/>
                  <a:gd name="connsiteX2" fmla="*/ 76264 w 76200"/>
                  <a:gd name="connsiteY2" fmla="*/ 76256 h 76200"/>
                  <a:gd name="connsiteX3" fmla="*/ 6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56"/>
                    </a:moveTo>
                    <a:lnTo>
                      <a:pt x="76264" y="56"/>
                    </a:lnTo>
                    <a:lnTo>
                      <a:pt x="76264" y="76256"/>
                    </a:lnTo>
                    <a:lnTo>
                      <a:pt x="6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5" name="자유형: 도형 1004">
                <a:extLst>
                  <a:ext uri="{FF2B5EF4-FFF2-40B4-BE49-F238E27FC236}">
                    <a16:creationId xmlns:a16="http://schemas.microsoft.com/office/drawing/2014/main" id="{B409B32E-27B0-A09C-A2AC-A4B43BE22795}"/>
                  </a:ext>
                </a:extLst>
              </p:cNvPr>
              <p:cNvSpPr/>
              <p:nvPr/>
            </p:nvSpPr>
            <p:spPr>
              <a:xfrm>
                <a:off x="8756264" y="2870933"/>
                <a:ext cx="76200" cy="76200"/>
              </a:xfrm>
              <a:custGeom>
                <a:avLst/>
                <a:gdLst>
                  <a:gd name="connsiteX0" fmla="*/ 64 w 76200"/>
                  <a:gd name="connsiteY0" fmla="*/ 64 h 76200"/>
                  <a:gd name="connsiteX1" fmla="*/ 76264 w 76200"/>
                  <a:gd name="connsiteY1" fmla="*/ 64 h 76200"/>
                  <a:gd name="connsiteX2" fmla="*/ 76264 w 76200"/>
                  <a:gd name="connsiteY2" fmla="*/ 76264 h 76200"/>
                  <a:gd name="connsiteX3" fmla="*/ 6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64"/>
                    </a:moveTo>
                    <a:lnTo>
                      <a:pt x="76264" y="64"/>
                    </a:lnTo>
                    <a:lnTo>
                      <a:pt x="76264" y="76264"/>
                    </a:lnTo>
                    <a:lnTo>
                      <a:pt x="6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6" name="자유형: 도형 1005">
                <a:extLst>
                  <a:ext uri="{FF2B5EF4-FFF2-40B4-BE49-F238E27FC236}">
                    <a16:creationId xmlns:a16="http://schemas.microsoft.com/office/drawing/2014/main" id="{D2A33C98-3186-E1CF-1069-5675E8F7F1FD}"/>
                  </a:ext>
                </a:extLst>
              </p:cNvPr>
              <p:cNvSpPr/>
              <p:nvPr/>
            </p:nvSpPr>
            <p:spPr>
              <a:xfrm>
                <a:off x="8756264" y="3023333"/>
                <a:ext cx="76200" cy="76200"/>
              </a:xfrm>
              <a:custGeom>
                <a:avLst/>
                <a:gdLst>
                  <a:gd name="connsiteX0" fmla="*/ 64 w 76200"/>
                  <a:gd name="connsiteY0" fmla="*/ 80 h 76200"/>
                  <a:gd name="connsiteX1" fmla="*/ 76264 w 76200"/>
                  <a:gd name="connsiteY1" fmla="*/ 80 h 76200"/>
                  <a:gd name="connsiteX2" fmla="*/ 76264 w 76200"/>
                  <a:gd name="connsiteY2" fmla="*/ 76280 h 76200"/>
                  <a:gd name="connsiteX3" fmla="*/ 6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80"/>
                    </a:moveTo>
                    <a:lnTo>
                      <a:pt x="76264" y="80"/>
                    </a:lnTo>
                    <a:lnTo>
                      <a:pt x="76264" y="76280"/>
                    </a:lnTo>
                    <a:lnTo>
                      <a:pt x="6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7" name="자유형: 도형 1006">
                <a:extLst>
                  <a:ext uri="{FF2B5EF4-FFF2-40B4-BE49-F238E27FC236}">
                    <a16:creationId xmlns:a16="http://schemas.microsoft.com/office/drawing/2014/main" id="{34A9AF97-58DE-8509-D9AE-A5A0199FBCBC}"/>
                  </a:ext>
                </a:extLst>
              </p:cNvPr>
              <p:cNvSpPr/>
              <p:nvPr/>
            </p:nvSpPr>
            <p:spPr>
              <a:xfrm>
                <a:off x="8756264" y="3632933"/>
                <a:ext cx="76200" cy="76200"/>
              </a:xfrm>
              <a:custGeom>
                <a:avLst/>
                <a:gdLst>
                  <a:gd name="connsiteX0" fmla="*/ 64 w 76200"/>
                  <a:gd name="connsiteY0" fmla="*/ 144 h 76200"/>
                  <a:gd name="connsiteX1" fmla="*/ 76264 w 76200"/>
                  <a:gd name="connsiteY1" fmla="*/ 144 h 76200"/>
                  <a:gd name="connsiteX2" fmla="*/ 76264 w 76200"/>
                  <a:gd name="connsiteY2" fmla="*/ 76344 h 76200"/>
                  <a:gd name="connsiteX3" fmla="*/ 6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44"/>
                    </a:moveTo>
                    <a:lnTo>
                      <a:pt x="76264" y="144"/>
                    </a:lnTo>
                    <a:lnTo>
                      <a:pt x="76264" y="76344"/>
                    </a:lnTo>
                    <a:lnTo>
                      <a:pt x="6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8" name="자유형: 도형 1007">
                <a:extLst>
                  <a:ext uri="{FF2B5EF4-FFF2-40B4-BE49-F238E27FC236}">
                    <a16:creationId xmlns:a16="http://schemas.microsoft.com/office/drawing/2014/main" id="{88EBE3A4-0E7E-F680-F7A5-9736411B5733}"/>
                  </a:ext>
                </a:extLst>
              </p:cNvPr>
              <p:cNvSpPr/>
              <p:nvPr/>
            </p:nvSpPr>
            <p:spPr>
              <a:xfrm>
                <a:off x="8756264" y="3709133"/>
                <a:ext cx="76200" cy="76200"/>
              </a:xfrm>
              <a:custGeom>
                <a:avLst/>
                <a:gdLst>
                  <a:gd name="connsiteX0" fmla="*/ 64 w 76200"/>
                  <a:gd name="connsiteY0" fmla="*/ 152 h 76200"/>
                  <a:gd name="connsiteX1" fmla="*/ 76264 w 76200"/>
                  <a:gd name="connsiteY1" fmla="*/ 152 h 76200"/>
                  <a:gd name="connsiteX2" fmla="*/ 76264 w 76200"/>
                  <a:gd name="connsiteY2" fmla="*/ 76352 h 76200"/>
                  <a:gd name="connsiteX3" fmla="*/ 6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52"/>
                    </a:moveTo>
                    <a:lnTo>
                      <a:pt x="76264" y="152"/>
                    </a:lnTo>
                    <a:lnTo>
                      <a:pt x="76264" y="76352"/>
                    </a:lnTo>
                    <a:lnTo>
                      <a:pt x="6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9" name="자유형: 도형 1008">
                <a:extLst>
                  <a:ext uri="{FF2B5EF4-FFF2-40B4-BE49-F238E27FC236}">
                    <a16:creationId xmlns:a16="http://schemas.microsoft.com/office/drawing/2014/main" id="{4CFF7C60-A8DD-BF71-67CC-CD3562CAB596}"/>
                  </a:ext>
                </a:extLst>
              </p:cNvPr>
              <p:cNvSpPr/>
              <p:nvPr/>
            </p:nvSpPr>
            <p:spPr>
              <a:xfrm>
                <a:off x="8756264" y="3937733"/>
                <a:ext cx="76200" cy="76200"/>
              </a:xfrm>
              <a:custGeom>
                <a:avLst/>
                <a:gdLst>
                  <a:gd name="connsiteX0" fmla="*/ 64 w 76200"/>
                  <a:gd name="connsiteY0" fmla="*/ 176 h 76200"/>
                  <a:gd name="connsiteX1" fmla="*/ 76264 w 76200"/>
                  <a:gd name="connsiteY1" fmla="*/ 176 h 76200"/>
                  <a:gd name="connsiteX2" fmla="*/ 76264 w 76200"/>
                  <a:gd name="connsiteY2" fmla="*/ 76376 h 76200"/>
                  <a:gd name="connsiteX3" fmla="*/ 6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76"/>
                    </a:moveTo>
                    <a:lnTo>
                      <a:pt x="76264" y="176"/>
                    </a:lnTo>
                    <a:lnTo>
                      <a:pt x="76264" y="76376"/>
                    </a:lnTo>
                    <a:lnTo>
                      <a:pt x="6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0" name="자유형: 도형 1009">
                <a:extLst>
                  <a:ext uri="{FF2B5EF4-FFF2-40B4-BE49-F238E27FC236}">
                    <a16:creationId xmlns:a16="http://schemas.microsoft.com/office/drawing/2014/main" id="{E35D4719-B034-09A1-C602-B89F2961FEE3}"/>
                  </a:ext>
                </a:extLst>
              </p:cNvPr>
              <p:cNvSpPr/>
              <p:nvPr/>
            </p:nvSpPr>
            <p:spPr>
              <a:xfrm>
                <a:off x="8756264" y="4318733"/>
                <a:ext cx="76200" cy="76200"/>
              </a:xfrm>
              <a:custGeom>
                <a:avLst/>
                <a:gdLst>
                  <a:gd name="connsiteX0" fmla="*/ 64 w 76200"/>
                  <a:gd name="connsiteY0" fmla="*/ 216 h 76200"/>
                  <a:gd name="connsiteX1" fmla="*/ 76264 w 76200"/>
                  <a:gd name="connsiteY1" fmla="*/ 216 h 76200"/>
                  <a:gd name="connsiteX2" fmla="*/ 76264 w 76200"/>
                  <a:gd name="connsiteY2" fmla="*/ 76416 h 76200"/>
                  <a:gd name="connsiteX3" fmla="*/ 6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16"/>
                    </a:moveTo>
                    <a:lnTo>
                      <a:pt x="76264" y="216"/>
                    </a:lnTo>
                    <a:lnTo>
                      <a:pt x="76264" y="76416"/>
                    </a:lnTo>
                    <a:lnTo>
                      <a:pt x="6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1" name="자유형: 도형 1010">
                <a:extLst>
                  <a:ext uri="{FF2B5EF4-FFF2-40B4-BE49-F238E27FC236}">
                    <a16:creationId xmlns:a16="http://schemas.microsoft.com/office/drawing/2014/main" id="{B06D80F3-1C8A-C973-67FB-2B111BA6960D}"/>
                  </a:ext>
                </a:extLst>
              </p:cNvPr>
              <p:cNvSpPr/>
              <p:nvPr/>
            </p:nvSpPr>
            <p:spPr>
              <a:xfrm>
                <a:off x="8756264" y="4547333"/>
                <a:ext cx="76200" cy="76200"/>
              </a:xfrm>
              <a:custGeom>
                <a:avLst/>
                <a:gdLst>
                  <a:gd name="connsiteX0" fmla="*/ 64 w 76200"/>
                  <a:gd name="connsiteY0" fmla="*/ 240 h 76200"/>
                  <a:gd name="connsiteX1" fmla="*/ 76264 w 76200"/>
                  <a:gd name="connsiteY1" fmla="*/ 240 h 76200"/>
                  <a:gd name="connsiteX2" fmla="*/ 76264 w 76200"/>
                  <a:gd name="connsiteY2" fmla="*/ 76440 h 76200"/>
                  <a:gd name="connsiteX3" fmla="*/ 6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40"/>
                    </a:moveTo>
                    <a:lnTo>
                      <a:pt x="76264" y="240"/>
                    </a:lnTo>
                    <a:lnTo>
                      <a:pt x="76264" y="76440"/>
                    </a:lnTo>
                    <a:lnTo>
                      <a:pt x="6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2" name="자유형: 도형 1011">
                <a:extLst>
                  <a:ext uri="{FF2B5EF4-FFF2-40B4-BE49-F238E27FC236}">
                    <a16:creationId xmlns:a16="http://schemas.microsoft.com/office/drawing/2014/main" id="{E089D30B-765F-EB47-17FE-BB2DFDBD68E5}"/>
                  </a:ext>
                </a:extLst>
              </p:cNvPr>
              <p:cNvSpPr/>
              <p:nvPr/>
            </p:nvSpPr>
            <p:spPr>
              <a:xfrm>
                <a:off x="8756264" y="4699733"/>
                <a:ext cx="76200" cy="76200"/>
              </a:xfrm>
              <a:custGeom>
                <a:avLst/>
                <a:gdLst>
                  <a:gd name="connsiteX0" fmla="*/ 64 w 76200"/>
                  <a:gd name="connsiteY0" fmla="*/ 256 h 76200"/>
                  <a:gd name="connsiteX1" fmla="*/ 76264 w 76200"/>
                  <a:gd name="connsiteY1" fmla="*/ 256 h 76200"/>
                  <a:gd name="connsiteX2" fmla="*/ 76264 w 76200"/>
                  <a:gd name="connsiteY2" fmla="*/ 76456 h 76200"/>
                  <a:gd name="connsiteX3" fmla="*/ 6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56"/>
                    </a:moveTo>
                    <a:lnTo>
                      <a:pt x="76264" y="256"/>
                    </a:lnTo>
                    <a:lnTo>
                      <a:pt x="76264" y="76456"/>
                    </a:lnTo>
                    <a:lnTo>
                      <a:pt x="6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3" name="자유형: 도형 1012">
                <a:extLst>
                  <a:ext uri="{FF2B5EF4-FFF2-40B4-BE49-F238E27FC236}">
                    <a16:creationId xmlns:a16="http://schemas.microsoft.com/office/drawing/2014/main" id="{5285426D-873F-3BB7-69B2-B02DFBCFDEC9}"/>
                  </a:ext>
                </a:extLst>
              </p:cNvPr>
              <p:cNvSpPr/>
              <p:nvPr/>
            </p:nvSpPr>
            <p:spPr>
              <a:xfrm>
                <a:off x="8756264" y="4775933"/>
                <a:ext cx="76200" cy="76200"/>
              </a:xfrm>
              <a:custGeom>
                <a:avLst/>
                <a:gdLst>
                  <a:gd name="connsiteX0" fmla="*/ 64 w 76200"/>
                  <a:gd name="connsiteY0" fmla="*/ 264 h 76200"/>
                  <a:gd name="connsiteX1" fmla="*/ 76264 w 76200"/>
                  <a:gd name="connsiteY1" fmla="*/ 264 h 76200"/>
                  <a:gd name="connsiteX2" fmla="*/ 76264 w 76200"/>
                  <a:gd name="connsiteY2" fmla="*/ 76464 h 76200"/>
                  <a:gd name="connsiteX3" fmla="*/ 6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64"/>
                    </a:moveTo>
                    <a:lnTo>
                      <a:pt x="76264" y="264"/>
                    </a:lnTo>
                    <a:lnTo>
                      <a:pt x="76264" y="76464"/>
                    </a:lnTo>
                    <a:lnTo>
                      <a:pt x="6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4" name="자유형: 도형 1013">
                <a:extLst>
                  <a:ext uri="{FF2B5EF4-FFF2-40B4-BE49-F238E27FC236}">
                    <a16:creationId xmlns:a16="http://schemas.microsoft.com/office/drawing/2014/main" id="{06F3DBAB-3BDE-58C4-98D8-5CF23966010E}"/>
                  </a:ext>
                </a:extLst>
              </p:cNvPr>
              <p:cNvSpPr/>
              <p:nvPr/>
            </p:nvSpPr>
            <p:spPr>
              <a:xfrm>
                <a:off x="8756264" y="4852133"/>
                <a:ext cx="76200" cy="76200"/>
              </a:xfrm>
              <a:custGeom>
                <a:avLst/>
                <a:gdLst>
                  <a:gd name="connsiteX0" fmla="*/ 64 w 76200"/>
                  <a:gd name="connsiteY0" fmla="*/ 272 h 76200"/>
                  <a:gd name="connsiteX1" fmla="*/ 76264 w 76200"/>
                  <a:gd name="connsiteY1" fmla="*/ 272 h 76200"/>
                  <a:gd name="connsiteX2" fmla="*/ 76264 w 76200"/>
                  <a:gd name="connsiteY2" fmla="*/ 76472 h 76200"/>
                  <a:gd name="connsiteX3" fmla="*/ 6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72"/>
                    </a:moveTo>
                    <a:lnTo>
                      <a:pt x="76264" y="272"/>
                    </a:lnTo>
                    <a:lnTo>
                      <a:pt x="76264" y="76472"/>
                    </a:lnTo>
                    <a:lnTo>
                      <a:pt x="6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5" name="자유형: 도형 1014">
                <a:extLst>
                  <a:ext uri="{FF2B5EF4-FFF2-40B4-BE49-F238E27FC236}">
                    <a16:creationId xmlns:a16="http://schemas.microsoft.com/office/drawing/2014/main" id="{974E75DE-BE6B-9A22-D2CC-FDAFA8627A19}"/>
                  </a:ext>
                </a:extLst>
              </p:cNvPr>
              <p:cNvSpPr/>
              <p:nvPr/>
            </p:nvSpPr>
            <p:spPr>
              <a:xfrm>
                <a:off x="8756264" y="5004533"/>
                <a:ext cx="76200" cy="76200"/>
              </a:xfrm>
              <a:custGeom>
                <a:avLst/>
                <a:gdLst>
                  <a:gd name="connsiteX0" fmla="*/ 64 w 76200"/>
                  <a:gd name="connsiteY0" fmla="*/ 288 h 76200"/>
                  <a:gd name="connsiteX1" fmla="*/ 76264 w 76200"/>
                  <a:gd name="connsiteY1" fmla="*/ 288 h 76200"/>
                  <a:gd name="connsiteX2" fmla="*/ 76264 w 76200"/>
                  <a:gd name="connsiteY2" fmla="*/ 76488 h 76200"/>
                  <a:gd name="connsiteX3" fmla="*/ 6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88"/>
                    </a:moveTo>
                    <a:lnTo>
                      <a:pt x="76264" y="288"/>
                    </a:lnTo>
                    <a:lnTo>
                      <a:pt x="76264" y="76488"/>
                    </a:lnTo>
                    <a:lnTo>
                      <a:pt x="6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6" name="자유형: 도형 1015">
                <a:extLst>
                  <a:ext uri="{FF2B5EF4-FFF2-40B4-BE49-F238E27FC236}">
                    <a16:creationId xmlns:a16="http://schemas.microsoft.com/office/drawing/2014/main" id="{22F15D74-6FFA-6EC2-AABF-88BCB70EF24F}"/>
                  </a:ext>
                </a:extLst>
              </p:cNvPr>
              <p:cNvSpPr/>
              <p:nvPr/>
            </p:nvSpPr>
            <p:spPr>
              <a:xfrm>
                <a:off x="8832464" y="2566133"/>
                <a:ext cx="76200" cy="76200"/>
              </a:xfrm>
              <a:custGeom>
                <a:avLst/>
                <a:gdLst>
                  <a:gd name="connsiteX0" fmla="*/ 72 w 76200"/>
                  <a:gd name="connsiteY0" fmla="*/ 32 h 76200"/>
                  <a:gd name="connsiteX1" fmla="*/ 76272 w 76200"/>
                  <a:gd name="connsiteY1" fmla="*/ 32 h 76200"/>
                  <a:gd name="connsiteX2" fmla="*/ 76272 w 76200"/>
                  <a:gd name="connsiteY2" fmla="*/ 76232 h 76200"/>
                  <a:gd name="connsiteX3" fmla="*/ 7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32"/>
                    </a:moveTo>
                    <a:lnTo>
                      <a:pt x="76272" y="32"/>
                    </a:lnTo>
                    <a:lnTo>
                      <a:pt x="76272" y="76232"/>
                    </a:lnTo>
                    <a:lnTo>
                      <a:pt x="7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7" name="자유형: 도형 1016">
                <a:extLst>
                  <a:ext uri="{FF2B5EF4-FFF2-40B4-BE49-F238E27FC236}">
                    <a16:creationId xmlns:a16="http://schemas.microsoft.com/office/drawing/2014/main" id="{1B008877-0322-5262-5F54-D6852FD0888B}"/>
                  </a:ext>
                </a:extLst>
              </p:cNvPr>
              <p:cNvSpPr/>
              <p:nvPr/>
            </p:nvSpPr>
            <p:spPr>
              <a:xfrm>
                <a:off x="8832464" y="3023333"/>
                <a:ext cx="76200" cy="76200"/>
              </a:xfrm>
              <a:custGeom>
                <a:avLst/>
                <a:gdLst>
                  <a:gd name="connsiteX0" fmla="*/ 72 w 76200"/>
                  <a:gd name="connsiteY0" fmla="*/ 80 h 76200"/>
                  <a:gd name="connsiteX1" fmla="*/ 76272 w 76200"/>
                  <a:gd name="connsiteY1" fmla="*/ 80 h 76200"/>
                  <a:gd name="connsiteX2" fmla="*/ 76272 w 76200"/>
                  <a:gd name="connsiteY2" fmla="*/ 76280 h 76200"/>
                  <a:gd name="connsiteX3" fmla="*/ 7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80"/>
                    </a:moveTo>
                    <a:lnTo>
                      <a:pt x="76272" y="80"/>
                    </a:lnTo>
                    <a:lnTo>
                      <a:pt x="76272" y="76280"/>
                    </a:lnTo>
                    <a:lnTo>
                      <a:pt x="7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8" name="자유형: 도형 1017">
                <a:extLst>
                  <a:ext uri="{FF2B5EF4-FFF2-40B4-BE49-F238E27FC236}">
                    <a16:creationId xmlns:a16="http://schemas.microsoft.com/office/drawing/2014/main" id="{744025C9-5303-0CA8-90D4-4A714D6D72A4}"/>
                  </a:ext>
                </a:extLst>
              </p:cNvPr>
              <p:cNvSpPr/>
              <p:nvPr/>
            </p:nvSpPr>
            <p:spPr>
              <a:xfrm>
                <a:off x="8832464" y="3175733"/>
                <a:ext cx="76200" cy="76200"/>
              </a:xfrm>
              <a:custGeom>
                <a:avLst/>
                <a:gdLst>
                  <a:gd name="connsiteX0" fmla="*/ 72 w 76200"/>
                  <a:gd name="connsiteY0" fmla="*/ 96 h 76200"/>
                  <a:gd name="connsiteX1" fmla="*/ 76272 w 76200"/>
                  <a:gd name="connsiteY1" fmla="*/ 96 h 76200"/>
                  <a:gd name="connsiteX2" fmla="*/ 76272 w 76200"/>
                  <a:gd name="connsiteY2" fmla="*/ 76296 h 76200"/>
                  <a:gd name="connsiteX3" fmla="*/ 7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96"/>
                    </a:moveTo>
                    <a:lnTo>
                      <a:pt x="76272" y="96"/>
                    </a:lnTo>
                    <a:lnTo>
                      <a:pt x="76272" y="76296"/>
                    </a:lnTo>
                    <a:lnTo>
                      <a:pt x="7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9" name="자유형: 도형 1018">
                <a:extLst>
                  <a:ext uri="{FF2B5EF4-FFF2-40B4-BE49-F238E27FC236}">
                    <a16:creationId xmlns:a16="http://schemas.microsoft.com/office/drawing/2014/main" id="{CF2558A4-C9FD-001C-D92C-08AC42350271}"/>
                  </a:ext>
                </a:extLst>
              </p:cNvPr>
              <p:cNvSpPr/>
              <p:nvPr/>
            </p:nvSpPr>
            <p:spPr>
              <a:xfrm>
                <a:off x="8832464" y="3251933"/>
                <a:ext cx="76200" cy="76200"/>
              </a:xfrm>
              <a:custGeom>
                <a:avLst/>
                <a:gdLst>
                  <a:gd name="connsiteX0" fmla="*/ 72 w 76200"/>
                  <a:gd name="connsiteY0" fmla="*/ 104 h 76200"/>
                  <a:gd name="connsiteX1" fmla="*/ 76272 w 76200"/>
                  <a:gd name="connsiteY1" fmla="*/ 104 h 76200"/>
                  <a:gd name="connsiteX2" fmla="*/ 76272 w 76200"/>
                  <a:gd name="connsiteY2" fmla="*/ 76304 h 76200"/>
                  <a:gd name="connsiteX3" fmla="*/ 7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04"/>
                    </a:moveTo>
                    <a:lnTo>
                      <a:pt x="76272" y="104"/>
                    </a:lnTo>
                    <a:lnTo>
                      <a:pt x="76272" y="76304"/>
                    </a:lnTo>
                    <a:lnTo>
                      <a:pt x="7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0" name="자유형: 도형 1019">
                <a:extLst>
                  <a:ext uri="{FF2B5EF4-FFF2-40B4-BE49-F238E27FC236}">
                    <a16:creationId xmlns:a16="http://schemas.microsoft.com/office/drawing/2014/main" id="{691CB050-5FBB-AFAA-3519-82CA250EDE67}"/>
                  </a:ext>
                </a:extLst>
              </p:cNvPr>
              <p:cNvSpPr/>
              <p:nvPr/>
            </p:nvSpPr>
            <p:spPr>
              <a:xfrm>
                <a:off x="8832464" y="3328133"/>
                <a:ext cx="76200" cy="76200"/>
              </a:xfrm>
              <a:custGeom>
                <a:avLst/>
                <a:gdLst>
                  <a:gd name="connsiteX0" fmla="*/ 72 w 76200"/>
                  <a:gd name="connsiteY0" fmla="*/ 112 h 76200"/>
                  <a:gd name="connsiteX1" fmla="*/ 76272 w 76200"/>
                  <a:gd name="connsiteY1" fmla="*/ 112 h 76200"/>
                  <a:gd name="connsiteX2" fmla="*/ 76272 w 76200"/>
                  <a:gd name="connsiteY2" fmla="*/ 76312 h 76200"/>
                  <a:gd name="connsiteX3" fmla="*/ 7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12"/>
                    </a:moveTo>
                    <a:lnTo>
                      <a:pt x="76272" y="112"/>
                    </a:lnTo>
                    <a:lnTo>
                      <a:pt x="76272" y="76312"/>
                    </a:lnTo>
                    <a:lnTo>
                      <a:pt x="7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1" name="자유형: 도형 1020">
                <a:extLst>
                  <a:ext uri="{FF2B5EF4-FFF2-40B4-BE49-F238E27FC236}">
                    <a16:creationId xmlns:a16="http://schemas.microsoft.com/office/drawing/2014/main" id="{970A6014-48C0-A5B6-3031-AA8EEF763FA7}"/>
                  </a:ext>
                </a:extLst>
              </p:cNvPr>
              <p:cNvSpPr/>
              <p:nvPr/>
            </p:nvSpPr>
            <p:spPr>
              <a:xfrm>
                <a:off x="8832464" y="3404333"/>
                <a:ext cx="76200" cy="76200"/>
              </a:xfrm>
              <a:custGeom>
                <a:avLst/>
                <a:gdLst>
                  <a:gd name="connsiteX0" fmla="*/ 72 w 76200"/>
                  <a:gd name="connsiteY0" fmla="*/ 120 h 76200"/>
                  <a:gd name="connsiteX1" fmla="*/ 76272 w 76200"/>
                  <a:gd name="connsiteY1" fmla="*/ 120 h 76200"/>
                  <a:gd name="connsiteX2" fmla="*/ 76272 w 76200"/>
                  <a:gd name="connsiteY2" fmla="*/ 76320 h 76200"/>
                  <a:gd name="connsiteX3" fmla="*/ 7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20"/>
                    </a:moveTo>
                    <a:lnTo>
                      <a:pt x="76272" y="120"/>
                    </a:lnTo>
                    <a:lnTo>
                      <a:pt x="76272" y="76320"/>
                    </a:lnTo>
                    <a:lnTo>
                      <a:pt x="7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2" name="자유형: 도형 1021">
                <a:extLst>
                  <a:ext uri="{FF2B5EF4-FFF2-40B4-BE49-F238E27FC236}">
                    <a16:creationId xmlns:a16="http://schemas.microsoft.com/office/drawing/2014/main" id="{0657A654-9EF3-135D-D9DD-3C8D034CC2E5}"/>
                  </a:ext>
                </a:extLst>
              </p:cNvPr>
              <p:cNvSpPr/>
              <p:nvPr/>
            </p:nvSpPr>
            <p:spPr>
              <a:xfrm>
                <a:off x="8832464" y="3480533"/>
                <a:ext cx="76200" cy="76200"/>
              </a:xfrm>
              <a:custGeom>
                <a:avLst/>
                <a:gdLst>
                  <a:gd name="connsiteX0" fmla="*/ 72 w 76200"/>
                  <a:gd name="connsiteY0" fmla="*/ 128 h 76200"/>
                  <a:gd name="connsiteX1" fmla="*/ 76272 w 76200"/>
                  <a:gd name="connsiteY1" fmla="*/ 128 h 76200"/>
                  <a:gd name="connsiteX2" fmla="*/ 76272 w 76200"/>
                  <a:gd name="connsiteY2" fmla="*/ 76328 h 76200"/>
                  <a:gd name="connsiteX3" fmla="*/ 72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28"/>
                    </a:moveTo>
                    <a:lnTo>
                      <a:pt x="76272" y="128"/>
                    </a:lnTo>
                    <a:lnTo>
                      <a:pt x="76272" y="76328"/>
                    </a:lnTo>
                    <a:lnTo>
                      <a:pt x="72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3" name="자유형: 도형 1022">
                <a:extLst>
                  <a:ext uri="{FF2B5EF4-FFF2-40B4-BE49-F238E27FC236}">
                    <a16:creationId xmlns:a16="http://schemas.microsoft.com/office/drawing/2014/main" id="{7BE528EC-EDD5-F740-4E56-D36CFB4B96D1}"/>
                  </a:ext>
                </a:extLst>
              </p:cNvPr>
              <p:cNvSpPr/>
              <p:nvPr/>
            </p:nvSpPr>
            <p:spPr>
              <a:xfrm>
                <a:off x="8832464" y="3556733"/>
                <a:ext cx="76200" cy="76200"/>
              </a:xfrm>
              <a:custGeom>
                <a:avLst/>
                <a:gdLst>
                  <a:gd name="connsiteX0" fmla="*/ 72 w 76200"/>
                  <a:gd name="connsiteY0" fmla="*/ 136 h 76200"/>
                  <a:gd name="connsiteX1" fmla="*/ 76272 w 76200"/>
                  <a:gd name="connsiteY1" fmla="*/ 136 h 76200"/>
                  <a:gd name="connsiteX2" fmla="*/ 76272 w 76200"/>
                  <a:gd name="connsiteY2" fmla="*/ 76336 h 76200"/>
                  <a:gd name="connsiteX3" fmla="*/ 7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36"/>
                    </a:moveTo>
                    <a:lnTo>
                      <a:pt x="76272" y="136"/>
                    </a:lnTo>
                    <a:lnTo>
                      <a:pt x="76272" y="76336"/>
                    </a:lnTo>
                    <a:lnTo>
                      <a:pt x="7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715A28CC-8F17-AAD3-8171-D57D41E7EB50}"/>
                  </a:ext>
                </a:extLst>
              </p:cNvPr>
              <p:cNvSpPr/>
              <p:nvPr/>
            </p:nvSpPr>
            <p:spPr>
              <a:xfrm>
                <a:off x="8832464" y="3632933"/>
                <a:ext cx="76200" cy="76200"/>
              </a:xfrm>
              <a:custGeom>
                <a:avLst/>
                <a:gdLst>
                  <a:gd name="connsiteX0" fmla="*/ 72 w 76200"/>
                  <a:gd name="connsiteY0" fmla="*/ 144 h 76200"/>
                  <a:gd name="connsiteX1" fmla="*/ 76272 w 76200"/>
                  <a:gd name="connsiteY1" fmla="*/ 144 h 76200"/>
                  <a:gd name="connsiteX2" fmla="*/ 76272 w 76200"/>
                  <a:gd name="connsiteY2" fmla="*/ 76344 h 76200"/>
                  <a:gd name="connsiteX3" fmla="*/ 72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44"/>
                    </a:moveTo>
                    <a:lnTo>
                      <a:pt x="76272" y="144"/>
                    </a:lnTo>
                    <a:lnTo>
                      <a:pt x="76272" y="76344"/>
                    </a:lnTo>
                    <a:lnTo>
                      <a:pt x="72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79CD44BC-CBE9-B3AC-C6FF-0C67722B985E}"/>
                  </a:ext>
                </a:extLst>
              </p:cNvPr>
              <p:cNvSpPr/>
              <p:nvPr/>
            </p:nvSpPr>
            <p:spPr>
              <a:xfrm>
                <a:off x="8832464" y="3785333"/>
                <a:ext cx="76200" cy="76200"/>
              </a:xfrm>
              <a:custGeom>
                <a:avLst/>
                <a:gdLst>
                  <a:gd name="connsiteX0" fmla="*/ 72 w 76200"/>
                  <a:gd name="connsiteY0" fmla="*/ 160 h 76200"/>
                  <a:gd name="connsiteX1" fmla="*/ 76272 w 76200"/>
                  <a:gd name="connsiteY1" fmla="*/ 160 h 76200"/>
                  <a:gd name="connsiteX2" fmla="*/ 76272 w 76200"/>
                  <a:gd name="connsiteY2" fmla="*/ 76360 h 76200"/>
                  <a:gd name="connsiteX3" fmla="*/ 7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60"/>
                    </a:moveTo>
                    <a:lnTo>
                      <a:pt x="76272" y="160"/>
                    </a:lnTo>
                    <a:lnTo>
                      <a:pt x="76272" y="76360"/>
                    </a:lnTo>
                    <a:lnTo>
                      <a:pt x="7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6" name="자유형: 도형 1025">
                <a:extLst>
                  <a:ext uri="{FF2B5EF4-FFF2-40B4-BE49-F238E27FC236}">
                    <a16:creationId xmlns:a16="http://schemas.microsoft.com/office/drawing/2014/main" id="{CD36B4AD-0749-5314-19BC-30DAB27D7A4D}"/>
                  </a:ext>
                </a:extLst>
              </p:cNvPr>
              <p:cNvSpPr/>
              <p:nvPr/>
            </p:nvSpPr>
            <p:spPr>
              <a:xfrm>
                <a:off x="8832464" y="3861533"/>
                <a:ext cx="76200" cy="76200"/>
              </a:xfrm>
              <a:custGeom>
                <a:avLst/>
                <a:gdLst>
                  <a:gd name="connsiteX0" fmla="*/ 72 w 76200"/>
                  <a:gd name="connsiteY0" fmla="*/ 168 h 76200"/>
                  <a:gd name="connsiteX1" fmla="*/ 76272 w 76200"/>
                  <a:gd name="connsiteY1" fmla="*/ 168 h 76200"/>
                  <a:gd name="connsiteX2" fmla="*/ 76272 w 76200"/>
                  <a:gd name="connsiteY2" fmla="*/ 76368 h 76200"/>
                  <a:gd name="connsiteX3" fmla="*/ 7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68"/>
                    </a:moveTo>
                    <a:lnTo>
                      <a:pt x="76272" y="168"/>
                    </a:lnTo>
                    <a:lnTo>
                      <a:pt x="76272" y="76368"/>
                    </a:lnTo>
                    <a:lnTo>
                      <a:pt x="7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7" name="자유형: 도형 1026">
                <a:extLst>
                  <a:ext uri="{FF2B5EF4-FFF2-40B4-BE49-F238E27FC236}">
                    <a16:creationId xmlns:a16="http://schemas.microsoft.com/office/drawing/2014/main" id="{AC781F66-A53B-5AAE-4A57-5B4CC7519AB2}"/>
                  </a:ext>
                </a:extLst>
              </p:cNvPr>
              <p:cNvSpPr/>
              <p:nvPr/>
            </p:nvSpPr>
            <p:spPr>
              <a:xfrm>
                <a:off x="8832464" y="3937733"/>
                <a:ext cx="76200" cy="76200"/>
              </a:xfrm>
              <a:custGeom>
                <a:avLst/>
                <a:gdLst>
                  <a:gd name="connsiteX0" fmla="*/ 72 w 76200"/>
                  <a:gd name="connsiteY0" fmla="*/ 176 h 76200"/>
                  <a:gd name="connsiteX1" fmla="*/ 76272 w 76200"/>
                  <a:gd name="connsiteY1" fmla="*/ 176 h 76200"/>
                  <a:gd name="connsiteX2" fmla="*/ 76272 w 76200"/>
                  <a:gd name="connsiteY2" fmla="*/ 76376 h 76200"/>
                  <a:gd name="connsiteX3" fmla="*/ 7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76"/>
                    </a:moveTo>
                    <a:lnTo>
                      <a:pt x="76272" y="176"/>
                    </a:lnTo>
                    <a:lnTo>
                      <a:pt x="76272" y="76376"/>
                    </a:lnTo>
                    <a:lnTo>
                      <a:pt x="7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8" name="자유형: 도형 1027">
                <a:extLst>
                  <a:ext uri="{FF2B5EF4-FFF2-40B4-BE49-F238E27FC236}">
                    <a16:creationId xmlns:a16="http://schemas.microsoft.com/office/drawing/2014/main" id="{FC5FA711-8EAE-CA9F-A8BB-DFF7AEC15E11}"/>
                  </a:ext>
                </a:extLst>
              </p:cNvPr>
              <p:cNvSpPr/>
              <p:nvPr/>
            </p:nvSpPr>
            <p:spPr>
              <a:xfrm>
                <a:off x="8832464" y="4013933"/>
                <a:ext cx="76200" cy="76200"/>
              </a:xfrm>
              <a:custGeom>
                <a:avLst/>
                <a:gdLst>
                  <a:gd name="connsiteX0" fmla="*/ 72 w 76200"/>
                  <a:gd name="connsiteY0" fmla="*/ 184 h 76200"/>
                  <a:gd name="connsiteX1" fmla="*/ 76272 w 76200"/>
                  <a:gd name="connsiteY1" fmla="*/ 184 h 76200"/>
                  <a:gd name="connsiteX2" fmla="*/ 76272 w 76200"/>
                  <a:gd name="connsiteY2" fmla="*/ 76384 h 76200"/>
                  <a:gd name="connsiteX3" fmla="*/ 7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84"/>
                    </a:moveTo>
                    <a:lnTo>
                      <a:pt x="76272" y="184"/>
                    </a:lnTo>
                    <a:lnTo>
                      <a:pt x="76272" y="76384"/>
                    </a:lnTo>
                    <a:lnTo>
                      <a:pt x="7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9" name="자유형: 도형 1028">
                <a:extLst>
                  <a:ext uri="{FF2B5EF4-FFF2-40B4-BE49-F238E27FC236}">
                    <a16:creationId xmlns:a16="http://schemas.microsoft.com/office/drawing/2014/main" id="{888B6B3D-C8DB-0D50-96CE-EC7327A0612E}"/>
                  </a:ext>
                </a:extLst>
              </p:cNvPr>
              <p:cNvSpPr/>
              <p:nvPr/>
            </p:nvSpPr>
            <p:spPr>
              <a:xfrm>
                <a:off x="8832464" y="4090133"/>
                <a:ext cx="76200" cy="76200"/>
              </a:xfrm>
              <a:custGeom>
                <a:avLst/>
                <a:gdLst>
                  <a:gd name="connsiteX0" fmla="*/ 72 w 76200"/>
                  <a:gd name="connsiteY0" fmla="*/ 192 h 76200"/>
                  <a:gd name="connsiteX1" fmla="*/ 76272 w 76200"/>
                  <a:gd name="connsiteY1" fmla="*/ 192 h 76200"/>
                  <a:gd name="connsiteX2" fmla="*/ 76272 w 76200"/>
                  <a:gd name="connsiteY2" fmla="*/ 76392 h 76200"/>
                  <a:gd name="connsiteX3" fmla="*/ 7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92"/>
                    </a:moveTo>
                    <a:lnTo>
                      <a:pt x="76272" y="192"/>
                    </a:lnTo>
                    <a:lnTo>
                      <a:pt x="76272" y="76392"/>
                    </a:lnTo>
                    <a:lnTo>
                      <a:pt x="7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0" name="자유형: 도형 1029">
                <a:extLst>
                  <a:ext uri="{FF2B5EF4-FFF2-40B4-BE49-F238E27FC236}">
                    <a16:creationId xmlns:a16="http://schemas.microsoft.com/office/drawing/2014/main" id="{BFB384D8-3522-501D-9640-4B08E56927B1}"/>
                  </a:ext>
                </a:extLst>
              </p:cNvPr>
              <p:cNvSpPr/>
              <p:nvPr/>
            </p:nvSpPr>
            <p:spPr>
              <a:xfrm>
                <a:off x="8832464" y="4242533"/>
                <a:ext cx="76200" cy="76200"/>
              </a:xfrm>
              <a:custGeom>
                <a:avLst/>
                <a:gdLst>
                  <a:gd name="connsiteX0" fmla="*/ 72 w 76200"/>
                  <a:gd name="connsiteY0" fmla="*/ 208 h 76200"/>
                  <a:gd name="connsiteX1" fmla="*/ 76272 w 76200"/>
                  <a:gd name="connsiteY1" fmla="*/ 208 h 76200"/>
                  <a:gd name="connsiteX2" fmla="*/ 76272 w 76200"/>
                  <a:gd name="connsiteY2" fmla="*/ 76408 h 76200"/>
                  <a:gd name="connsiteX3" fmla="*/ 72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08"/>
                    </a:moveTo>
                    <a:lnTo>
                      <a:pt x="76272" y="208"/>
                    </a:lnTo>
                    <a:lnTo>
                      <a:pt x="76272" y="76408"/>
                    </a:lnTo>
                    <a:lnTo>
                      <a:pt x="72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1" name="자유형: 도형 1030">
                <a:extLst>
                  <a:ext uri="{FF2B5EF4-FFF2-40B4-BE49-F238E27FC236}">
                    <a16:creationId xmlns:a16="http://schemas.microsoft.com/office/drawing/2014/main" id="{FCA185DF-40C7-8A34-5568-53E9F4951BAC}"/>
                  </a:ext>
                </a:extLst>
              </p:cNvPr>
              <p:cNvSpPr/>
              <p:nvPr/>
            </p:nvSpPr>
            <p:spPr>
              <a:xfrm>
                <a:off x="8832464" y="4547333"/>
                <a:ext cx="76200" cy="76200"/>
              </a:xfrm>
              <a:custGeom>
                <a:avLst/>
                <a:gdLst>
                  <a:gd name="connsiteX0" fmla="*/ 72 w 76200"/>
                  <a:gd name="connsiteY0" fmla="*/ 240 h 76200"/>
                  <a:gd name="connsiteX1" fmla="*/ 76272 w 76200"/>
                  <a:gd name="connsiteY1" fmla="*/ 240 h 76200"/>
                  <a:gd name="connsiteX2" fmla="*/ 76272 w 76200"/>
                  <a:gd name="connsiteY2" fmla="*/ 76440 h 76200"/>
                  <a:gd name="connsiteX3" fmla="*/ 7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40"/>
                    </a:moveTo>
                    <a:lnTo>
                      <a:pt x="76272" y="240"/>
                    </a:lnTo>
                    <a:lnTo>
                      <a:pt x="76272" y="76440"/>
                    </a:lnTo>
                    <a:lnTo>
                      <a:pt x="7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2" name="자유형: 도형 1031">
                <a:extLst>
                  <a:ext uri="{FF2B5EF4-FFF2-40B4-BE49-F238E27FC236}">
                    <a16:creationId xmlns:a16="http://schemas.microsoft.com/office/drawing/2014/main" id="{F6C2B297-C8E6-55F4-8CFF-126B3A00F9A1}"/>
                  </a:ext>
                </a:extLst>
              </p:cNvPr>
              <p:cNvSpPr/>
              <p:nvPr/>
            </p:nvSpPr>
            <p:spPr>
              <a:xfrm>
                <a:off x="8832464" y="5004533"/>
                <a:ext cx="76200" cy="76200"/>
              </a:xfrm>
              <a:custGeom>
                <a:avLst/>
                <a:gdLst>
                  <a:gd name="connsiteX0" fmla="*/ 72 w 76200"/>
                  <a:gd name="connsiteY0" fmla="*/ 288 h 76200"/>
                  <a:gd name="connsiteX1" fmla="*/ 76272 w 76200"/>
                  <a:gd name="connsiteY1" fmla="*/ 288 h 76200"/>
                  <a:gd name="connsiteX2" fmla="*/ 76272 w 76200"/>
                  <a:gd name="connsiteY2" fmla="*/ 76488 h 76200"/>
                  <a:gd name="connsiteX3" fmla="*/ 7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88"/>
                    </a:moveTo>
                    <a:lnTo>
                      <a:pt x="76272" y="288"/>
                    </a:lnTo>
                    <a:lnTo>
                      <a:pt x="76272" y="76488"/>
                    </a:lnTo>
                    <a:lnTo>
                      <a:pt x="7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3" name="자유형: 도형 1032">
                <a:extLst>
                  <a:ext uri="{FF2B5EF4-FFF2-40B4-BE49-F238E27FC236}">
                    <a16:creationId xmlns:a16="http://schemas.microsoft.com/office/drawing/2014/main" id="{CE185FC4-659C-AD71-3EC2-6F7D4B910F90}"/>
                  </a:ext>
                </a:extLst>
              </p:cNvPr>
              <p:cNvSpPr/>
              <p:nvPr/>
            </p:nvSpPr>
            <p:spPr>
              <a:xfrm>
                <a:off x="8908664" y="2566133"/>
                <a:ext cx="76200" cy="76200"/>
              </a:xfrm>
              <a:custGeom>
                <a:avLst/>
                <a:gdLst>
                  <a:gd name="connsiteX0" fmla="*/ 80 w 76200"/>
                  <a:gd name="connsiteY0" fmla="*/ 32 h 76200"/>
                  <a:gd name="connsiteX1" fmla="*/ 76280 w 76200"/>
                  <a:gd name="connsiteY1" fmla="*/ 32 h 76200"/>
                  <a:gd name="connsiteX2" fmla="*/ 76280 w 76200"/>
                  <a:gd name="connsiteY2" fmla="*/ 76232 h 76200"/>
                  <a:gd name="connsiteX3" fmla="*/ 8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32"/>
                    </a:moveTo>
                    <a:lnTo>
                      <a:pt x="76280" y="32"/>
                    </a:lnTo>
                    <a:lnTo>
                      <a:pt x="76280" y="76232"/>
                    </a:lnTo>
                    <a:lnTo>
                      <a:pt x="8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4" name="자유형: 도형 1033">
                <a:extLst>
                  <a:ext uri="{FF2B5EF4-FFF2-40B4-BE49-F238E27FC236}">
                    <a16:creationId xmlns:a16="http://schemas.microsoft.com/office/drawing/2014/main" id="{545637E6-8E40-0D7E-E977-A4A504D61B4D}"/>
                  </a:ext>
                </a:extLst>
              </p:cNvPr>
              <p:cNvSpPr/>
              <p:nvPr/>
            </p:nvSpPr>
            <p:spPr>
              <a:xfrm>
                <a:off x="8908664" y="2642333"/>
                <a:ext cx="76200" cy="76200"/>
              </a:xfrm>
              <a:custGeom>
                <a:avLst/>
                <a:gdLst>
                  <a:gd name="connsiteX0" fmla="*/ 80 w 76200"/>
                  <a:gd name="connsiteY0" fmla="*/ 40 h 76200"/>
                  <a:gd name="connsiteX1" fmla="*/ 76280 w 76200"/>
                  <a:gd name="connsiteY1" fmla="*/ 40 h 76200"/>
                  <a:gd name="connsiteX2" fmla="*/ 76280 w 76200"/>
                  <a:gd name="connsiteY2" fmla="*/ 76240 h 76200"/>
                  <a:gd name="connsiteX3" fmla="*/ 8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40"/>
                    </a:moveTo>
                    <a:lnTo>
                      <a:pt x="76280" y="40"/>
                    </a:lnTo>
                    <a:lnTo>
                      <a:pt x="76280" y="76240"/>
                    </a:lnTo>
                    <a:lnTo>
                      <a:pt x="8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5" name="자유형: 도형 1034">
                <a:extLst>
                  <a:ext uri="{FF2B5EF4-FFF2-40B4-BE49-F238E27FC236}">
                    <a16:creationId xmlns:a16="http://schemas.microsoft.com/office/drawing/2014/main" id="{878A762F-BFF6-560C-31DA-0D905BD78917}"/>
                  </a:ext>
                </a:extLst>
              </p:cNvPr>
              <p:cNvSpPr/>
              <p:nvPr/>
            </p:nvSpPr>
            <p:spPr>
              <a:xfrm>
                <a:off x="8908664" y="2718533"/>
                <a:ext cx="76200" cy="76200"/>
              </a:xfrm>
              <a:custGeom>
                <a:avLst/>
                <a:gdLst>
                  <a:gd name="connsiteX0" fmla="*/ 80 w 76200"/>
                  <a:gd name="connsiteY0" fmla="*/ 48 h 76200"/>
                  <a:gd name="connsiteX1" fmla="*/ 76280 w 76200"/>
                  <a:gd name="connsiteY1" fmla="*/ 48 h 76200"/>
                  <a:gd name="connsiteX2" fmla="*/ 76280 w 76200"/>
                  <a:gd name="connsiteY2" fmla="*/ 76248 h 76200"/>
                  <a:gd name="connsiteX3" fmla="*/ 8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48"/>
                    </a:moveTo>
                    <a:lnTo>
                      <a:pt x="76280" y="48"/>
                    </a:lnTo>
                    <a:lnTo>
                      <a:pt x="76280" y="76248"/>
                    </a:lnTo>
                    <a:lnTo>
                      <a:pt x="8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6" name="자유형: 도형 1035">
                <a:extLst>
                  <a:ext uri="{FF2B5EF4-FFF2-40B4-BE49-F238E27FC236}">
                    <a16:creationId xmlns:a16="http://schemas.microsoft.com/office/drawing/2014/main" id="{2F26F41B-6959-AC1B-8C38-C048F921DC8A}"/>
                  </a:ext>
                </a:extLst>
              </p:cNvPr>
              <p:cNvSpPr/>
              <p:nvPr/>
            </p:nvSpPr>
            <p:spPr>
              <a:xfrm>
                <a:off x="8908664" y="2794733"/>
                <a:ext cx="76200" cy="76200"/>
              </a:xfrm>
              <a:custGeom>
                <a:avLst/>
                <a:gdLst>
                  <a:gd name="connsiteX0" fmla="*/ 80 w 76200"/>
                  <a:gd name="connsiteY0" fmla="*/ 56 h 76200"/>
                  <a:gd name="connsiteX1" fmla="*/ 76280 w 76200"/>
                  <a:gd name="connsiteY1" fmla="*/ 56 h 76200"/>
                  <a:gd name="connsiteX2" fmla="*/ 76280 w 76200"/>
                  <a:gd name="connsiteY2" fmla="*/ 76256 h 76200"/>
                  <a:gd name="connsiteX3" fmla="*/ 8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56"/>
                    </a:moveTo>
                    <a:lnTo>
                      <a:pt x="76280" y="56"/>
                    </a:lnTo>
                    <a:lnTo>
                      <a:pt x="76280" y="76256"/>
                    </a:lnTo>
                    <a:lnTo>
                      <a:pt x="8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7" name="자유형: 도형 1036">
                <a:extLst>
                  <a:ext uri="{FF2B5EF4-FFF2-40B4-BE49-F238E27FC236}">
                    <a16:creationId xmlns:a16="http://schemas.microsoft.com/office/drawing/2014/main" id="{604FB296-F956-C204-1ED1-BA3BD97BF511}"/>
                  </a:ext>
                </a:extLst>
              </p:cNvPr>
              <p:cNvSpPr/>
              <p:nvPr/>
            </p:nvSpPr>
            <p:spPr>
              <a:xfrm>
                <a:off x="8908664" y="2870933"/>
                <a:ext cx="76200" cy="76200"/>
              </a:xfrm>
              <a:custGeom>
                <a:avLst/>
                <a:gdLst>
                  <a:gd name="connsiteX0" fmla="*/ 80 w 76200"/>
                  <a:gd name="connsiteY0" fmla="*/ 64 h 76200"/>
                  <a:gd name="connsiteX1" fmla="*/ 76280 w 76200"/>
                  <a:gd name="connsiteY1" fmla="*/ 64 h 76200"/>
                  <a:gd name="connsiteX2" fmla="*/ 76280 w 76200"/>
                  <a:gd name="connsiteY2" fmla="*/ 76264 h 76200"/>
                  <a:gd name="connsiteX3" fmla="*/ 8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64"/>
                    </a:moveTo>
                    <a:lnTo>
                      <a:pt x="76280" y="64"/>
                    </a:lnTo>
                    <a:lnTo>
                      <a:pt x="76280" y="76264"/>
                    </a:lnTo>
                    <a:lnTo>
                      <a:pt x="8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8" name="자유형: 도형 1037">
                <a:extLst>
                  <a:ext uri="{FF2B5EF4-FFF2-40B4-BE49-F238E27FC236}">
                    <a16:creationId xmlns:a16="http://schemas.microsoft.com/office/drawing/2014/main" id="{6A2C9C3D-0993-203D-D5DF-62457C7A7DFC}"/>
                  </a:ext>
                </a:extLst>
              </p:cNvPr>
              <p:cNvSpPr/>
              <p:nvPr/>
            </p:nvSpPr>
            <p:spPr>
              <a:xfrm>
                <a:off x="8908664" y="2947133"/>
                <a:ext cx="76200" cy="76200"/>
              </a:xfrm>
              <a:custGeom>
                <a:avLst/>
                <a:gdLst>
                  <a:gd name="connsiteX0" fmla="*/ 80 w 76200"/>
                  <a:gd name="connsiteY0" fmla="*/ 72 h 76200"/>
                  <a:gd name="connsiteX1" fmla="*/ 76280 w 76200"/>
                  <a:gd name="connsiteY1" fmla="*/ 72 h 76200"/>
                  <a:gd name="connsiteX2" fmla="*/ 76280 w 76200"/>
                  <a:gd name="connsiteY2" fmla="*/ 76272 h 76200"/>
                  <a:gd name="connsiteX3" fmla="*/ 8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72"/>
                    </a:moveTo>
                    <a:lnTo>
                      <a:pt x="76280" y="72"/>
                    </a:lnTo>
                    <a:lnTo>
                      <a:pt x="76280" y="76272"/>
                    </a:lnTo>
                    <a:lnTo>
                      <a:pt x="8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9" name="자유형: 도형 1038">
                <a:extLst>
                  <a:ext uri="{FF2B5EF4-FFF2-40B4-BE49-F238E27FC236}">
                    <a16:creationId xmlns:a16="http://schemas.microsoft.com/office/drawing/2014/main" id="{2133EFF9-B43B-5BCB-85A3-7FE8C5E2247C}"/>
                  </a:ext>
                </a:extLst>
              </p:cNvPr>
              <p:cNvSpPr/>
              <p:nvPr/>
            </p:nvSpPr>
            <p:spPr>
              <a:xfrm>
                <a:off x="8908664" y="3023333"/>
                <a:ext cx="76200" cy="76200"/>
              </a:xfrm>
              <a:custGeom>
                <a:avLst/>
                <a:gdLst>
                  <a:gd name="connsiteX0" fmla="*/ 80 w 76200"/>
                  <a:gd name="connsiteY0" fmla="*/ 80 h 76200"/>
                  <a:gd name="connsiteX1" fmla="*/ 76280 w 76200"/>
                  <a:gd name="connsiteY1" fmla="*/ 80 h 76200"/>
                  <a:gd name="connsiteX2" fmla="*/ 76280 w 76200"/>
                  <a:gd name="connsiteY2" fmla="*/ 76280 h 76200"/>
                  <a:gd name="connsiteX3" fmla="*/ 8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80"/>
                    </a:moveTo>
                    <a:lnTo>
                      <a:pt x="76280" y="80"/>
                    </a:lnTo>
                    <a:lnTo>
                      <a:pt x="76280" y="76280"/>
                    </a:lnTo>
                    <a:lnTo>
                      <a:pt x="8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0" name="자유형: 도형 1039">
                <a:extLst>
                  <a:ext uri="{FF2B5EF4-FFF2-40B4-BE49-F238E27FC236}">
                    <a16:creationId xmlns:a16="http://schemas.microsoft.com/office/drawing/2014/main" id="{6B855D72-078D-6DA2-DE95-5C5BB5C9AC49}"/>
                  </a:ext>
                </a:extLst>
              </p:cNvPr>
              <p:cNvSpPr/>
              <p:nvPr/>
            </p:nvSpPr>
            <p:spPr>
              <a:xfrm>
                <a:off x="8908664" y="3175733"/>
                <a:ext cx="76200" cy="76200"/>
              </a:xfrm>
              <a:custGeom>
                <a:avLst/>
                <a:gdLst>
                  <a:gd name="connsiteX0" fmla="*/ 80 w 76200"/>
                  <a:gd name="connsiteY0" fmla="*/ 96 h 76200"/>
                  <a:gd name="connsiteX1" fmla="*/ 76280 w 76200"/>
                  <a:gd name="connsiteY1" fmla="*/ 96 h 76200"/>
                  <a:gd name="connsiteX2" fmla="*/ 76280 w 76200"/>
                  <a:gd name="connsiteY2" fmla="*/ 76296 h 76200"/>
                  <a:gd name="connsiteX3" fmla="*/ 8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96"/>
                    </a:moveTo>
                    <a:lnTo>
                      <a:pt x="76280" y="96"/>
                    </a:lnTo>
                    <a:lnTo>
                      <a:pt x="76280" y="76296"/>
                    </a:lnTo>
                    <a:lnTo>
                      <a:pt x="8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1" name="자유형: 도형 1040">
                <a:extLst>
                  <a:ext uri="{FF2B5EF4-FFF2-40B4-BE49-F238E27FC236}">
                    <a16:creationId xmlns:a16="http://schemas.microsoft.com/office/drawing/2014/main" id="{EB5F1B86-3BC3-9985-1F99-CD75691307A5}"/>
                  </a:ext>
                </a:extLst>
              </p:cNvPr>
              <p:cNvSpPr/>
              <p:nvPr/>
            </p:nvSpPr>
            <p:spPr>
              <a:xfrm>
                <a:off x="8908664" y="3328133"/>
                <a:ext cx="76200" cy="76200"/>
              </a:xfrm>
              <a:custGeom>
                <a:avLst/>
                <a:gdLst>
                  <a:gd name="connsiteX0" fmla="*/ 80 w 76200"/>
                  <a:gd name="connsiteY0" fmla="*/ 112 h 76200"/>
                  <a:gd name="connsiteX1" fmla="*/ 76280 w 76200"/>
                  <a:gd name="connsiteY1" fmla="*/ 112 h 76200"/>
                  <a:gd name="connsiteX2" fmla="*/ 76280 w 76200"/>
                  <a:gd name="connsiteY2" fmla="*/ 76312 h 76200"/>
                  <a:gd name="connsiteX3" fmla="*/ 80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12"/>
                    </a:moveTo>
                    <a:lnTo>
                      <a:pt x="76280" y="112"/>
                    </a:lnTo>
                    <a:lnTo>
                      <a:pt x="76280" y="76312"/>
                    </a:lnTo>
                    <a:lnTo>
                      <a:pt x="80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2" name="자유형: 도형 1041">
                <a:extLst>
                  <a:ext uri="{FF2B5EF4-FFF2-40B4-BE49-F238E27FC236}">
                    <a16:creationId xmlns:a16="http://schemas.microsoft.com/office/drawing/2014/main" id="{E7487491-07F4-74D4-40F3-04A17B3BC519}"/>
                  </a:ext>
                </a:extLst>
              </p:cNvPr>
              <p:cNvSpPr/>
              <p:nvPr/>
            </p:nvSpPr>
            <p:spPr>
              <a:xfrm>
                <a:off x="8908664" y="3480533"/>
                <a:ext cx="76200" cy="76200"/>
              </a:xfrm>
              <a:custGeom>
                <a:avLst/>
                <a:gdLst>
                  <a:gd name="connsiteX0" fmla="*/ 80 w 76200"/>
                  <a:gd name="connsiteY0" fmla="*/ 128 h 76200"/>
                  <a:gd name="connsiteX1" fmla="*/ 76280 w 76200"/>
                  <a:gd name="connsiteY1" fmla="*/ 128 h 76200"/>
                  <a:gd name="connsiteX2" fmla="*/ 76280 w 76200"/>
                  <a:gd name="connsiteY2" fmla="*/ 76328 h 76200"/>
                  <a:gd name="connsiteX3" fmla="*/ 8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28"/>
                    </a:moveTo>
                    <a:lnTo>
                      <a:pt x="76280" y="128"/>
                    </a:lnTo>
                    <a:lnTo>
                      <a:pt x="76280" y="76328"/>
                    </a:lnTo>
                    <a:lnTo>
                      <a:pt x="8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3" name="자유형: 도형 1042">
                <a:extLst>
                  <a:ext uri="{FF2B5EF4-FFF2-40B4-BE49-F238E27FC236}">
                    <a16:creationId xmlns:a16="http://schemas.microsoft.com/office/drawing/2014/main" id="{59E96BF8-4D0B-B544-E82E-6662A2BD8F97}"/>
                  </a:ext>
                </a:extLst>
              </p:cNvPr>
              <p:cNvSpPr/>
              <p:nvPr/>
            </p:nvSpPr>
            <p:spPr>
              <a:xfrm>
                <a:off x="8908664" y="3632933"/>
                <a:ext cx="76200" cy="76200"/>
              </a:xfrm>
              <a:custGeom>
                <a:avLst/>
                <a:gdLst>
                  <a:gd name="connsiteX0" fmla="*/ 80 w 76200"/>
                  <a:gd name="connsiteY0" fmla="*/ 144 h 76200"/>
                  <a:gd name="connsiteX1" fmla="*/ 76280 w 76200"/>
                  <a:gd name="connsiteY1" fmla="*/ 144 h 76200"/>
                  <a:gd name="connsiteX2" fmla="*/ 76280 w 76200"/>
                  <a:gd name="connsiteY2" fmla="*/ 76344 h 76200"/>
                  <a:gd name="connsiteX3" fmla="*/ 80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44"/>
                    </a:moveTo>
                    <a:lnTo>
                      <a:pt x="76280" y="144"/>
                    </a:lnTo>
                    <a:lnTo>
                      <a:pt x="76280" y="76344"/>
                    </a:lnTo>
                    <a:lnTo>
                      <a:pt x="80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4" name="자유형: 도형 1043">
                <a:extLst>
                  <a:ext uri="{FF2B5EF4-FFF2-40B4-BE49-F238E27FC236}">
                    <a16:creationId xmlns:a16="http://schemas.microsoft.com/office/drawing/2014/main" id="{27293A17-C706-8550-09F1-4793D2499A29}"/>
                  </a:ext>
                </a:extLst>
              </p:cNvPr>
              <p:cNvSpPr/>
              <p:nvPr/>
            </p:nvSpPr>
            <p:spPr>
              <a:xfrm>
                <a:off x="8908664" y="3785333"/>
                <a:ext cx="76200" cy="76200"/>
              </a:xfrm>
              <a:custGeom>
                <a:avLst/>
                <a:gdLst>
                  <a:gd name="connsiteX0" fmla="*/ 80 w 76200"/>
                  <a:gd name="connsiteY0" fmla="*/ 160 h 76200"/>
                  <a:gd name="connsiteX1" fmla="*/ 76280 w 76200"/>
                  <a:gd name="connsiteY1" fmla="*/ 160 h 76200"/>
                  <a:gd name="connsiteX2" fmla="*/ 76280 w 76200"/>
                  <a:gd name="connsiteY2" fmla="*/ 76360 h 76200"/>
                  <a:gd name="connsiteX3" fmla="*/ 8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60"/>
                    </a:moveTo>
                    <a:lnTo>
                      <a:pt x="76280" y="160"/>
                    </a:lnTo>
                    <a:lnTo>
                      <a:pt x="76280" y="76360"/>
                    </a:lnTo>
                    <a:lnTo>
                      <a:pt x="8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EC70F4E2-2101-4F88-FD0A-1754C52B7B9D}"/>
                  </a:ext>
                </a:extLst>
              </p:cNvPr>
              <p:cNvSpPr/>
              <p:nvPr/>
            </p:nvSpPr>
            <p:spPr>
              <a:xfrm>
                <a:off x="8908664" y="3937733"/>
                <a:ext cx="76200" cy="76200"/>
              </a:xfrm>
              <a:custGeom>
                <a:avLst/>
                <a:gdLst>
                  <a:gd name="connsiteX0" fmla="*/ 80 w 76200"/>
                  <a:gd name="connsiteY0" fmla="*/ 176 h 76200"/>
                  <a:gd name="connsiteX1" fmla="*/ 76280 w 76200"/>
                  <a:gd name="connsiteY1" fmla="*/ 176 h 76200"/>
                  <a:gd name="connsiteX2" fmla="*/ 76280 w 76200"/>
                  <a:gd name="connsiteY2" fmla="*/ 76376 h 76200"/>
                  <a:gd name="connsiteX3" fmla="*/ 8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76"/>
                    </a:moveTo>
                    <a:lnTo>
                      <a:pt x="76280" y="176"/>
                    </a:lnTo>
                    <a:lnTo>
                      <a:pt x="76280" y="76376"/>
                    </a:lnTo>
                    <a:lnTo>
                      <a:pt x="8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6" name="자유형: 도형 1045">
                <a:extLst>
                  <a:ext uri="{FF2B5EF4-FFF2-40B4-BE49-F238E27FC236}">
                    <a16:creationId xmlns:a16="http://schemas.microsoft.com/office/drawing/2014/main" id="{CBCFE25E-C134-B119-8368-BAF57FEB261C}"/>
                  </a:ext>
                </a:extLst>
              </p:cNvPr>
              <p:cNvSpPr/>
              <p:nvPr/>
            </p:nvSpPr>
            <p:spPr>
              <a:xfrm>
                <a:off x="8908664" y="4090133"/>
                <a:ext cx="76200" cy="76200"/>
              </a:xfrm>
              <a:custGeom>
                <a:avLst/>
                <a:gdLst>
                  <a:gd name="connsiteX0" fmla="*/ 80 w 76200"/>
                  <a:gd name="connsiteY0" fmla="*/ 192 h 76200"/>
                  <a:gd name="connsiteX1" fmla="*/ 76280 w 76200"/>
                  <a:gd name="connsiteY1" fmla="*/ 192 h 76200"/>
                  <a:gd name="connsiteX2" fmla="*/ 76280 w 76200"/>
                  <a:gd name="connsiteY2" fmla="*/ 76392 h 76200"/>
                  <a:gd name="connsiteX3" fmla="*/ 8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92"/>
                    </a:moveTo>
                    <a:lnTo>
                      <a:pt x="76280" y="192"/>
                    </a:lnTo>
                    <a:lnTo>
                      <a:pt x="76280" y="76392"/>
                    </a:lnTo>
                    <a:lnTo>
                      <a:pt x="8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0759D362-75FC-B9DD-C923-CC5D87155A85}"/>
                  </a:ext>
                </a:extLst>
              </p:cNvPr>
              <p:cNvSpPr/>
              <p:nvPr/>
            </p:nvSpPr>
            <p:spPr>
              <a:xfrm>
                <a:off x="8908664" y="4242533"/>
                <a:ext cx="76200" cy="76200"/>
              </a:xfrm>
              <a:custGeom>
                <a:avLst/>
                <a:gdLst>
                  <a:gd name="connsiteX0" fmla="*/ 80 w 76200"/>
                  <a:gd name="connsiteY0" fmla="*/ 208 h 76200"/>
                  <a:gd name="connsiteX1" fmla="*/ 76280 w 76200"/>
                  <a:gd name="connsiteY1" fmla="*/ 208 h 76200"/>
                  <a:gd name="connsiteX2" fmla="*/ 76280 w 76200"/>
                  <a:gd name="connsiteY2" fmla="*/ 76408 h 76200"/>
                  <a:gd name="connsiteX3" fmla="*/ 8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08"/>
                    </a:moveTo>
                    <a:lnTo>
                      <a:pt x="76280" y="208"/>
                    </a:lnTo>
                    <a:lnTo>
                      <a:pt x="76280" y="76408"/>
                    </a:lnTo>
                    <a:lnTo>
                      <a:pt x="8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5CEB0815-2EA3-55EE-DC31-9BE00E803C79}"/>
                  </a:ext>
                </a:extLst>
              </p:cNvPr>
              <p:cNvSpPr/>
              <p:nvPr/>
            </p:nvSpPr>
            <p:spPr>
              <a:xfrm>
                <a:off x="8908664" y="4394933"/>
                <a:ext cx="76200" cy="76200"/>
              </a:xfrm>
              <a:custGeom>
                <a:avLst/>
                <a:gdLst>
                  <a:gd name="connsiteX0" fmla="*/ 80 w 76200"/>
                  <a:gd name="connsiteY0" fmla="*/ 224 h 76200"/>
                  <a:gd name="connsiteX1" fmla="*/ 76280 w 76200"/>
                  <a:gd name="connsiteY1" fmla="*/ 224 h 76200"/>
                  <a:gd name="connsiteX2" fmla="*/ 76280 w 76200"/>
                  <a:gd name="connsiteY2" fmla="*/ 76424 h 76200"/>
                  <a:gd name="connsiteX3" fmla="*/ 8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24"/>
                    </a:moveTo>
                    <a:lnTo>
                      <a:pt x="76280" y="224"/>
                    </a:lnTo>
                    <a:lnTo>
                      <a:pt x="76280" y="76424"/>
                    </a:lnTo>
                    <a:lnTo>
                      <a:pt x="8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9" name="자유형: 도형 1048">
                <a:extLst>
                  <a:ext uri="{FF2B5EF4-FFF2-40B4-BE49-F238E27FC236}">
                    <a16:creationId xmlns:a16="http://schemas.microsoft.com/office/drawing/2014/main" id="{B3D70327-C52D-E382-687F-A05C2A3639EB}"/>
                  </a:ext>
                </a:extLst>
              </p:cNvPr>
              <p:cNvSpPr/>
              <p:nvPr/>
            </p:nvSpPr>
            <p:spPr>
              <a:xfrm>
                <a:off x="8908664" y="4547333"/>
                <a:ext cx="76200" cy="76200"/>
              </a:xfrm>
              <a:custGeom>
                <a:avLst/>
                <a:gdLst>
                  <a:gd name="connsiteX0" fmla="*/ 80 w 76200"/>
                  <a:gd name="connsiteY0" fmla="*/ 240 h 76200"/>
                  <a:gd name="connsiteX1" fmla="*/ 76280 w 76200"/>
                  <a:gd name="connsiteY1" fmla="*/ 240 h 76200"/>
                  <a:gd name="connsiteX2" fmla="*/ 76280 w 76200"/>
                  <a:gd name="connsiteY2" fmla="*/ 76440 h 76200"/>
                  <a:gd name="connsiteX3" fmla="*/ 8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40"/>
                    </a:moveTo>
                    <a:lnTo>
                      <a:pt x="76280" y="240"/>
                    </a:lnTo>
                    <a:lnTo>
                      <a:pt x="76280" y="76440"/>
                    </a:lnTo>
                    <a:lnTo>
                      <a:pt x="8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81AC3B8B-9563-DD6F-1ECC-17CCCF90EF15}"/>
                  </a:ext>
                </a:extLst>
              </p:cNvPr>
              <p:cNvSpPr/>
              <p:nvPr/>
            </p:nvSpPr>
            <p:spPr>
              <a:xfrm>
                <a:off x="8908664" y="4623533"/>
                <a:ext cx="76200" cy="76200"/>
              </a:xfrm>
              <a:custGeom>
                <a:avLst/>
                <a:gdLst>
                  <a:gd name="connsiteX0" fmla="*/ 80 w 76200"/>
                  <a:gd name="connsiteY0" fmla="*/ 248 h 76200"/>
                  <a:gd name="connsiteX1" fmla="*/ 76280 w 76200"/>
                  <a:gd name="connsiteY1" fmla="*/ 248 h 76200"/>
                  <a:gd name="connsiteX2" fmla="*/ 76280 w 76200"/>
                  <a:gd name="connsiteY2" fmla="*/ 76448 h 76200"/>
                  <a:gd name="connsiteX3" fmla="*/ 80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48"/>
                    </a:moveTo>
                    <a:lnTo>
                      <a:pt x="76280" y="248"/>
                    </a:lnTo>
                    <a:lnTo>
                      <a:pt x="76280" y="76448"/>
                    </a:lnTo>
                    <a:lnTo>
                      <a:pt x="80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59BBDE9E-B93F-25DD-51B2-DD75AA1759B2}"/>
                  </a:ext>
                </a:extLst>
              </p:cNvPr>
              <p:cNvSpPr/>
              <p:nvPr/>
            </p:nvSpPr>
            <p:spPr>
              <a:xfrm>
                <a:off x="8908664" y="4699733"/>
                <a:ext cx="76200" cy="76200"/>
              </a:xfrm>
              <a:custGeom>
                <a:avLst/>
                <a:gdLst>
                  <a:gd name="connsiteX0" fmla="*/ 80 w 76200"/>
                  <a:gd name="connsiteY0" fmla="*/ 256 h 76200"/>
                  <a:gd name="connsiteX1" fmla="*/ 76280 w 76200"/>
                  <a:gd name="connsiteY1" fmla="*/ 256 h 76200"/>
                  <a:gd name="connsiteX2" fmla="*/ 76280 w 76200"/>
                  <a:gd name="connsiteY2" fmla="*/ 76456 h 76200"/>
                  <a:gd name="connsiteX3" fmla="*/ 8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56"/>
                    </a:moveTo>
                    <a:lnTo>
                      <a:pt x="76280" y="256"/>
                    </a:lnTo>
                    <a:lnTo>
                      <a:pt x="76280" y="76456"/>
                    </a:lnTo>
                    <a:lnTo>
                      <a:pt x="8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B9FC39DC-F206-3E11-AF72-1AA5BD5162D7}"/>
                  </a:ext>
                </a:extLst>
              </p:cNvPr>
              <p:cNvSpPr/>
              <p:nvPr/>
            </p:nvSpPr>
            <p:spPr>
              <a:xfrm>
                <a:off x="8908664" y="4775933"/>
                <a:ext cx="76200" cy="76200"/>
              </a:xfrm>
              <a:custGeom>
                <a:avLst/>
                <a:gdLst>
                  <a:gd name="connsiteX0" fmla="*/ 80 w 76200"/>
                  <a:gd name="connsiteY0" fmla="*/ 264 h 76200"/>
                  <a:gd name="connsiteX1" fmla="*/ 76280 w 76200"/>
                  <a:gd name="connsiteY1" fmla="*/ 264 h 76200"/>
                  <a:gd name="connsiteX2" fmla="*/ 76280 w 76200"/>
                  <a:gd name="connsiteY2" fmla="*/ 76464 h 76200"/>
                  <a:gd name="connsiteX3" fmla="*/ 8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64"/>
                    </a:moveTo>
                    <a:lnTo>
                      <a:pt x="76280" y="264"/>
                    </a:lnTo>
                    <a:lnTo>
                      <a:pt x="76280" y="76464"/>
                    </a:lnTo>
                    <a:lnTo>
                      <a:pt x="8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A1C0C575-4D0C-5E56-4B61-39578EFBB145}"/>
                  </a:ext>
                </a:extLst>
              </p:cNvPr>
              <p:cNvSpPr/>
              <p:nvPr/>
            </p:nvSpPr>
            <p:spPr>
              <a:xfrm>
                <a:off x="8908664" y="4852133"/>
                <a:ext cx="76200" cy="76200"/>
              </a:xfrm>
              <a:custGeom>
                <a:avLst/>
                <a:gdLst>
                  <a:gd name="connsiteX0" fmla="*/ 80 w 76200"/>
                  <a:gd name="connsiteY0" fmla="*/ 272 h 76200"/>
                  <a:gd name="connsiteX1" fmla="*/ 76280 w 76200"/>
                  <a:gd name="connsiteY1" fmla="*/ 272 h 76200"/>
                  <a:gd name="connsiteX2" fmla="*/ 76280 w 76200"/>
                  <a:gd name="connsiteY2" fmla="*/ 76472 h 76200"/>
                  <a:gd name="connsiteX3" fmla="*/ 80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72"/>
                    </a:moveTo>
                    <a:lnTo>
                      <a:pt x="76280" y="272"/>
                    </a:lnTo>
                    <a:lnTo>
                      <a:pt x="76280" y="76472"/>
                    </a:lnTo>
                    <a:lnTo>
                      <a:pt x="80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7DA62CB6-9D35-60EB-F329-B7AF8598C1A3}"/>
                  </a:ext>
                </a:extLst>
              </p:cNvPr>
              <p:cNvSpPr/>
              <p:nvPr/>
            </p:nvSpPr>
            <p:spPr>
              <a:xfrm>
                <a:off x="8908664" y="4928333"/>
                <a:ext cx="76200" cy="76200"/>
              </a:xfrm>
              <a:custGeom>
                <a:avLst/>
                <a:gdLst>
                  <a:gd name="connsiteX0" fmla="*/ 80 w 76200"/>
                  <a:gd name="connsiteY0" fmla="*/ 280 h 76200"/>
                  <a:gd name="connsiteX1" fmla="*/ 76280 w 76200"/>
                  <a:gd name="connsiteY1" fmla="*/ 280 h 76200"/>
                  <a:gd name="connsiteX2" fmla="*/ 76280 w 76200"/>
                  <a:gd name="connsiteY2" fmla="*/ 76480 h 76200"/>
                  <a:gd name="connsiteX3" fmla="*/ 8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80"/>
                    </a:moveTo>
                    <a:lnTo>
                      <a:pt x="76280" y="280"/>
                    </a:lnTo>
                    <a:lnTo>
                      <a:pt x="76280" y="76480"/>
                    </a:lnTo>
                    <a:lnTo>
                      <a:pt x="8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B751EA8E-57AF-EFF2-30AC-C2E9522B1CCC}"/>
                  </a:ext>
                </a:extLst>
              </p:cNvPr>
              <p:cNvSpPr/>
              <p:nvPr/>
            </p:nvSpPr>
            <p:spPr>
              <a:xfrm>
                <a:off x="8908664" y="5004533"/>
                <a:ext cx="76200" cy="76200"/>
              </a:xfrm>
              <a:custGeom>
                <a:avLst/>
                <a:gdLst>
                  <a:gd name="connsiteX0" fmla="*/ 80 w 76200"/>
                  <a:gd name="connsiteY0" fmla="*/ 288 h 76200"/>
                  <a:gd name="connsiteX1" fmla="*/ 76280 w 76200"/>
                  <a:gd name="connsiteY1" fmla="*/ 288 h 76200"/>
                  <a:gd name="connsiteX2" fmla="*/ 76280 w 76200"/>
                  <a:gd name="connsiteY2" fmla="*/ 76488 h 76200"/>
                  <a:gd name="connsiteX3" fmla="*/ 8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88"/>
                    </a:moveTo>
                    <a:lnTo>
                      <a:pt x="76280" y="288"/>
                    </a:lnTo>
                    <a:lnTo>
                      <a:pt x="76280" y="76488"/>
                    </a:lnTo>
                    <a:lnTo>
                      <a:pt x="8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618101EE-A937-EDDC-2ADF-13424E9D1AEC}"/>
                  </a:ext>
                </a:extLst>
              </p:cNvPr>
              <p:cNvSpPr/>
              <p:nvPr/>
            </p:nvSpPr>
            <p:spPr>
              <a:xfrm>
                <a:off x="8984864" y="3175733"/>
                <a:ext cx="76200" cy="76200"/>
              </a:xfrm>
              <a:custGeom>
                <a:avLst/>
                <a:gdLst>
                  <a:gd name="connsiteX0" fmla="*/ 88 w 76200"/>
                  <a:gd name="connsiteY0" fmla="*/ 96 h 76200"/>
                  <a:gd name="connsiteX1" fmla="*/ 76288 w 76200"/>
                  <a:gd name="connsiteY1" fmla="*/ 96 h 76200"/>
                  <a:gd name="connsiteX2" fmla="*/ 76288 w 76200"/>
                  <a:gd name="connsiteY2" fmla="*/ 76296 h 76200"/>
                  <a:gd name="connsiteX3" fmla="*/ 8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96"/>
                    </a:moveTo>
                    <a:lnTo>
                      <a:pt x="76288" y="96"/>
                    </a:lnTo>
                    <a:lnTo>
                      <a:pt x="76288" y="76296"/>
                    </a:lnTo>
                    <a:lnTo>
                      <a:pt x="8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7" name="자유형: 도형 1056">
                <a:extLst>
                  <a:ext uri="{FF2B5EF4-FFF2-40B4-BE49-F238E27FC236}">
                    <a16:creationId xmlns:a16="http://schemas.microsoft.com/office/drawing/2014/main" id="{CDFF0CC4-20CC-D3AB-23C0-42329DABB4D9}"/>
                  </a:ext>
                </a:extLst>
              </p:cNvPr>
              <p:cNvSpPr/>
              <p:nvPr/>
            </p:nvSpPr>
            <p:spPr>
              <a:xfrm>
                <a:off x="8984864" y="3404333"/>
                <a:ext cx="76200" cy="76200"/>
              </a:xfrm>
              <a:custGeom>
                <a:avLst/>
                <a:gdLst>
                  <a:gd name="connsiteX0" fmla="*/ 88 w 76200"/>
                  <a:gd name="connsiteY0" fmla="*/ 120 h 76200"/>
                  <a:gd name="connsiteX1" fmla="*/ 76288 w 76200"/>
                  <a:gd name="connsiteY1" fmla="*/ 120 h 76200"/>
                  <a:gd name="connsiteX2" fmla="*/ 76288 w 76200"/>
                  <a:gd name="connsiteY2" fmla="*/ 76320 h 76200"/>
                  <a:gd name="connsiteX3" fmla="*/ 8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20"/>
                    </a:moveTo>
                    <a:lnTo>
                      <a:pt x="76288" y="120"/>
                    </a:lnTo>
                    <a:lnTo>
                      <a:pt x="76288" y="76320"/>
                    </a:lnTo>
                    <a:lnTo>
                      <a:pt x="8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8" name="자유형: 도형 1057">
                <a:extLst>
                  <a:ext uri="{FF2B5EF4-FFF2-40B4-BE49-F238E27FC236}">
                    <a16:creationId xmlns:a16="http://schemas.microsoft.com/office/drawing/2014/main" id="{4FE50052-E865-DD3C-0212-CF234DD2E3DC}"/>
                  </a:ext>
                </a:extLst>
              </p:cNvPr>
              <p:cNvSpPr/>
              <p:nvPr/>
            </p:nvSpPr>
            <p:spPr>
              <a:xfrm>
                <a:off x="8984864" y="3709133"/>
                <a:ext cx="76200" cy="76200"/>
              </a:xfrm>
              <a:custGeom>
                <a:avLst/>
                <a:gdLst>
                  <a:gd name="connsiteX0" fmla="*/ 88 w 76200"/>
                  <a:gd name="connsiteY0" fmla="*/ 152 h 76200"/>
                  <a:gd name="connsiteX1" fmla="*/ 76288 w 76200"/>
                  <a:gd name="connsiteY1" fmla="*/ 152 h 76200"/>
                  <a:gd name="connsiteX2" fmla="*/ 76288 w 76200"/>
                  <a:gd name="connsiteY2" fmla="*/ 76352 h 76200"/>
                  <a:gd name="connsiteX3" fmla="*/ 8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52"/>
                    </a:moveTo>
                    <a:lnTo>
                      <a:pt x="76288" y="152"/>
                    </a:lnTo>
                    <a:lnTo>
                      <a:pt x="76288" y="76352"/>
                    </a:lnTo>
                    <a:lnTo>
                      <a:pt x="8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9" name="자유형: 도형 1058">
                <a:extLst>
                  <a:ext uri="{FF2B5EF4-FFF2-40B4-BE49-F238E27FC236}">
                    <a16:creationId xmlns:a16="http://schemas.microsoft.com/office/drawing/2014/main" id="{7B09B4A8-1E4B-0CF4-F668-340471A8C3B9}"/>
                  </a:ext>
                </a:extLst>
              </p:cNvPr>
              <p:cNvSpPr/>
              <p:nvPr/>
            </p:nvSpPr>
            <p:spPr>
              <a:xfrm>
                <a:off x="8984864" y="3785333"/>
                <a:ext cx="76200" cy="76200"/>
              </a:xfrm>
              <a:custGeom>
                <a:avLst/>
                <a:gdLst>
                  <a:gd name="connsiteX0" fmla="*/ 88 w 76200"/>
                  <a:gd name="connsiteY0" fmla="*/ 160 h 76200"/>
                  <a:gd name="connsiteX1" fmla="*/ 76288 w 76200"/>
                  <a:gd name="connsiteY1" fmla="*/ 160 h 76200"/>
                  <a:gd name="connsiteX2" fmla="*/ 76288 w 76200"/>
                  <a:gd name="connsiteY2" fmla="*/ 76360 h 76200"/>
                  <a:gd name="connsiteX3" fmla="*/ 8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60"/>
                    </a:moveTo>
                    <a:lnTo>
                      <a:pt x="76288" y="160"/>
                    </a:lnTo>
                    <a:lnTo>
                      <a:pt x="76288" y="76360"/>
                    </a:lnTo>
                    <a:lnTo>
                      <a:pt x="8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0" name="자유형: 도형 1059">
                <a:extLst>
                  <a:ext uri="{FF2B5EF4-FFF2-40B4-BE49-F238E27FC236}">
                    <a16:creationId xmlns:a16="http://schemas.microsoft.com/office/drawing/2014/main" id="{40D108C5-C9FE-E89D-09DB-6C0ECA97DFB5}"/>
                  </a:ext>
                </a:extLst>
              </p:cNvPr>
              <p:cNvSpPr/>
              <p:nvPr/>
            </p:nvSpPr>
            <p:spPr>
              <a:xfrm>
                <a:off x="8984864" y="3861533"/>
                <a:ext cx="76200" cy="76200"/>
              </a:xfrm>
              <a:custGeom>
                <a:avLst/>
                <a:gdLst>
                  <a:gd name="connsiteX0" fmla="*/ 88 w 76200"/>
                  <a:gd name="connsiteY0" fmla="*/ 168 h 76200"/>
                  <a:gd name="connsiteX1" fmla="*/ 76288 w 76200"/>
                  <a:gd name="connsiteY1" fmla="*/ 168 h 76200"/>
                  <a:gd name="connsiteX2" fmla="*/ 76288 w 76200"/>
                  <a:gd name="connsiteY2" fmla="*/ 76368 h 76200"/>
                  <a:gd name="connsiteX3" fmla="*/ 88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68"/>
                    </a:moveTo>
                    <a:lnTo>
                      <a:pt x="76288" y="168"/>
                    </a:lnTo>
                    <a:lnTo>
                      <a:pt x="76288" y="76368"/>
                    </a:lnTo>
                    <a:lnTo>
                      <a:pt x="88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1" name="자유형: 도형 1060">
                <a:extLst>
                  <a:ext uri="{FF2B5EF4-FFF2-40B4-BE49-F238E27FC236}">
                    <a16:creationId xmlns:a16="http://schemas.microsoft.com/office/drawing/2014/main" id="{47BF7760-33EC-BC5C-F468-222D50F41933}"/>
                  </a:ext>
                </a:extLst>
              </p:cNvPr>
              <p:cNvSpPr/>
              <p:nvPr/>
            </p:nvSpPr>
            <p:spPr>
              <a:xfrm>
                <a:off x="8984864" y="3937733"/>
                <a:ext cx="76200" cy="76200"/>
              </a:xfrm>
              <a:custGeom>
                <a:avLst/>
                <a:gdLst>
                  <a:gd name="connsiteX0" fmla="*/ 88 w 76200"/>
                  <a:gd name="connsiteY0" fmla="*/ 176 h 76200"/>
                  <a:gd name="connsiteX1" fmla="*/ 76288 w 76200"/>
                  <a:gd name="connsiteY1" fmla="*/ 176 h 76200"/>
                  <a:gd name="connsiteX2" fmla="*/ 76288 w 76200"/>
                  <a:gd name="connsiteY2" fmla="*/ 76376 h 76200"/>
                  <a:gd name="connsiteX3" fmla="*/ 8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76"/>
                    </a:moveTo>
                    <a:lnTo>
                      <a:pt x="76288" y="176"/>
                    </a:lnTo>
                    <a:lnTo>
                      <a:pt x="76288" y="76376"/>
                    </a:lnTo>
                    <a:lnTo>
                      <a:pt x="8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2" name="자유형: 도형 1061">
                <a:extLst>
                  <a:ext uri="{FF2B5EF4-FFF2-40B4-BE49-F238E27FC236}">
                    <a16:creationId xmlns:a16="http://schemas.microsoft.com/office/drawing/2014/main" id="{D3D9C903-61B3-D56E-E790-92DA89763D15}"/>
                  </a:ext>
                </a:extLst>
              </p:cNvPr>
              <p:cNvSpPr/>
              <p:nvPr/>
            </p:nvSpPr>
            <p:spPr>
              <a:xfrm>
                <a:off x="8984864" y="4318733"/>
                <a:ext cx="76200" cy="76200"/>
              </a:xfrm>
              <a:custGeom>
                <a:avLst/>
                <a:gdLst>
                  <a:gd name="connsiteX0" fmla="*/ 88 w 76200"/>
                  <a:gd name="connsiteY0" fmla="*/ 216 h 76200"/>
                  <a:gd name="connsiteX1" fmla="*/ 76288 w 76200"/>
                  <a:gd name="connsiteY1" fmla="*/ 216 h 76200"/>
                  <a:gd name="connsiteX2" fmla="*/ 76288 w 76200"/>
                  <a:gd name="connsiteY2" fmla="*/ 76416 h 76200"/>
                  <a:gd name="connsiteX3" fmla="*/ 8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216"/>
                    </a:moveTo>
                    <a:lnTo>
                      <a:pt x="76288" y="216"/>
                    </a:lnTo>
                    <a:lnTo>
                      <a:pt x="76288" y="76416"/>
                    </a:lnTo>
                    <a:lnTo>
                      <a:pt x="8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3" name="자유형: 도형 1062">
                <a:extLst>
                  <a:ext uri="{FF2B5EF4-FFF2-40B4-BE49-F238E27FC236}">
                    <a16:creationId xmlns:a16="http://schemas.microsoft.com/office/drawing/2014/main" id="{A921B463-7569-0BC3-3F0F-C8EBF6F2DE6F}"/>
                  </a:ext>
                </a:extLst>
              </p:cNvPr>
              <p:cNvSpPr/>
              <p:nvPr/>
            </p:nvSpPr>
            <p:spPr>
              <a:xfrm>
                <a:off x="8984864" y="4394933"/>
                <a:ext cx="76200" cy="76200"/>
              </a:xfrm>
              <a:custGeom>
                <a:avLst/>
                <a:gdLst>
                  <a:gd name="connsiteX0" fmla="*/ 88 w 76200"/>
                  <a:gd name="connsiteY0" fmla="*/ 224 h 76200"/>
                  <a:gd name="connsiteX1" fmla="*/ 76288 w 76200"/>
                  <a:gd name="connsiteY1" fmla="*/ 224 h 76200"/>
                  <a:gd name="connsiteX2" fmla="*/ 76288 w 76200"/>
                  <a:gd name="connsiteY2" fmla="*/ 76424 h 76200"/>
                  <a:gd name="connsiteX3" fmla="*/ 8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224"/>
                    </a:moveTo>
                    <a:lnTo>
                      <a:pt x="76288" y="224"/>
                    </a:lnTo>
                    <a:lnTo>
                      <a:pt x="76288" y="76424"/>
                    </a:lnTo>
                    <a:lnTo>
                      <a:pt x="8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4" name="자유형: 도형 1063">
                <a:extLst>
                  <a:ext uri="{FF2B5EF4-FFF2-40B4-BE49-F238E27FC236}">
                    <a16:creationId xmlns:a16="http://schemas.microsoft.com/office/drawing/2014/main" id="{C81E6EF9-7A0C-0AF5-4FE5-D3CABC333E25}"/>
                  </a:ext>
                </a:extLst>
              </p:cNvPr>
              <p:cNvSpPr/>
              <p:nvPr/>
            </p:nvSpPr>
            <p:spPr>
              <a:xfrm>
                <a:off x="9061064" y="2642333"/>
                <a:ext cx="76200" cy="76200"/>
              </a:xfrm>
              <a:custGeom>
                <a:avLst/>
                <a:gdLst>
                  <a:gd name="connsiteX0" fmla="*/ 96 w 76200"/>
                  <a:gd name="connsiteY0" fmla="*/ 40 h 76200"/>
                  <a:gd name="connsiteX1" fmla="*/ 76296 w 76200"/>
                  <a:gd name="connsiteY1" fmla="*/ 40 h 76200"/>
                  <a:gd name="connsiteX2" fmla="*/ 76296 w 76200"/>
                  <a:gd name="connsiteY2" fmla="*/ 76240 h 76200"/>
                  <a:gd name="connsiteX3" fmla="*/ 96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40"/>
                    </a:moveTo>
                    <a:lnTo>
                      <a:pt x="76296" y="40"/>
                    </a:lnTo>
                    <a:lnTo>
                      <a:pt x="76296" y="76240"/>
                    </a:lnTo>
                    <a:lnTo>
                      <a:pt x="96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5" name="자유형: 도형 1064">
                <a:extLst>
                  <a:ext uri="{FF2B5EF4-FFF2-40B4-BE49-F238E27FC236}">
                    <a16:creationId xmlns:a16="http://schemas.microsoft.com/office/drawing/2014/main" id="{D6DAD50F-F8A7-C189-0BF8-B35AA37B3CDD}"/>
                  </a:ext>
                </a:extLst>
              </p:cNvPr>
              <p:cNvSpPr/>
              <p:nvPr/>
            </p:nvSpPr>
            <p:spPr>
              <a:xfrm>
                <a:off x="9061064" y="2718533"/>
                <a:ext cx="76200" cy="76200"/>
              </a:xfrm>
              <a:custGeom>
                <a:avLst/>
                <a:gdLst>
                  <a:gd name="connsiteX0" fmla="*/ 96 w 76200"/>
                  <a:gd name="connsiteY0" fmla="*/ 48 h 76200"/>
                  <a:gd name="connsiteX1" fmla="*/ 76296 w 76200"/>
                  <a:gd name="connsiteY1" fmla="*/ 48 h 76200"/>
                  <a:gd name="connsiteX2" fmla="*/ 76296 w 76200"/>
                  <a:gd name="connsiteY2" fmla="*/ 76248 h 76200"/>
                  <a:gd name="connsiteX3" fmla="*/ 9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48"/>
                    </a:moveTo>
                    <a:lnTo>
                      <a:pt x="76296" y="48"/>
                    </a:lnTo>
                    <a:lnTo>
                      <a:pt x="76296" y="76248"/>
                    </a:lnTo>
                    <a:lnTo>
                      <a:pt x="9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6" name="자유형: 도형 1065">
                <a:extLst>
                  <a:ext uri="{FF2B5EF4-FFF2-40B4-BE49-F238E27FC236}">
                    <a16:creationId xmlns:a16="http://schemas.microsoft.com/office/drawing/2014/main" id="{39BA56D7-6E29-8FB8-E01B-1862F5923F4A}"/>
                  </a:ext>
                </a:extLst>
              </p:cNvPr>
              <p:cNvSpPr/>
              <p:nvPr/>
            </p:nvSpPr>
            <p:spPr>
              <a:xfrm>
                <a:off x="9061064" y="2794733"/>
                <a:ext cx="76200" cy="76200"/>
              </a:xfrm>
              <a:custGeom>
                <a:avLst/>
                <a:gdLst>
                  <a:gd name="connsiteX0" fmla="*/ 96 w 76200"/>
                  <a:gd name="connsiteY0" fmla="*/ 56 h 76200"/>
                  <a:gd name="connsiteX1" fmla="*/ 76296 w 76200"/>
                  <a:gd name="connsiteY1" fmla="*/ 56 h 76200"/>
                  <a:gd name="connsiteX2" fmla="*/ 76296 w 76200"/>
                  <a:gd name="connsiteY2" fmla="*/ 76256 h 76200"/>
                  <a:gd name="connsiteX3" fmla="*/ 9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56"/>
                    </a:moveTo>
                    <a:lnTo>
                      <a:pt x="76296" y="56"/>
                    </a:lnTo>
                    <a:lnTo>
                      <a:pt x="76296" y="76256"/>
                    </a:lnTo>
                    <a:lnTo>
                      <a:pt x="9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7" name="자유형: 도형 1066">
                <a:extLst>
                  <a:ext uri="{FF2B5EF4-FFF2-40B4-BE49-F238E27FC236}">
                    <a16:creationId xmlns:a16="http://schemas.microsoft.com/office/drawing/2014/main" id="{D3AEDE15-9F19-F1EE-5561-A7EEC0E7C377}"/>
                  </a:ext>
                </a:extLst>
              </p:cNvPr>
              <p:cNvSpPr/>
              <p:nvPr/>
            </p:nvSpPr>
            <p:spPr>
              <a:xfrm>
                <a:off x="9061064" y="2870933"/>
                <a:ext cx="76200" cy="76200"/>
              </a:xfrm>
              <a:custGeom>
                <a:avLst/>
                <a:gdLst>
                  <a:gd name="connsiteX0" fmla="*/ 96 w 76200"/>
                  <a:gd name="connsiteY0" fmla="*/ 64 h 76200"/>
                  <a:gd name="connsiteX1" fmla="*/ 76296 w 76200"/>
                  <a:gd name="connsiteY1" fmla="*/ 64 h 76200"/>
                  <a:gd name="connsiteX2" fmla="*/ 76296 w 76200"/>
                  <a:gd name="connsiteY2" fmla="*/ 76264 h 76200"/>
                  <a:gd name="connsiteX3" fmla="*/ 9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64"/>
                    </a:moveTo>
                    <a:lnTo>
                      <a:pt x="76296" y="64"/>
                    </a:lnTo>
                    <a:lnTo>
                      <a:pt x="76296" y="76264"/>
                    </a:lnTo>
                    <a:lnTo>
                      <a:pt x="9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8" name="자유형: 도형 1067">
                <a:extLst>
                  <a:ext uri="{FF2B5EF4-FFF2-40B4-BE49-F238E27FC236}">
                    <a16:creationId xmlns:a16="http://schemas.microsoft.com/office/drawing/2014/main" id="{9869F8FF-63A1-A192-D884-93350246E705}"/>
                  </a:ext>
                </a:extLst>
              </p:cNvPr>
              <p:cNvSpPr/>
              <p:nvPr/>
            </p:nvSpPr>
            <p:spPr>
              <a:xfrm>
                <a:off x="9061064" y="2947133"/>
                <a:ext cx="76200" cy="76200"/>
              </a:xfrm>
              <a:custGeom>
                <a:avLst/>
                <a:gdLst>
                  <a:gd name="connsiteX0" fmla="*/ 96 w 76200"/>
                  <a:gd name="connsiteY0" fmla="*/ 72 h 76200"/>
                  <a:gd name="connsiteX1" fmla="*/ 76296 w 76200"/>
                  <a:gd name="connsiteY1" fmla="*/ 72 h 76200"/>
                  <a:gd name="connsiteX2" fmla="*/ 76296 w 76200"/>
                  <a:gd name="connsiteY2" fmla="*/ 76272 h 76200"/>
                  <a:gd name="connsiteX3" fmla="*/ 96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72"/>
                    </a:moveTo>
                    <a:lnTo>
                      <a:pt x="76296" y="72"/>
                    </a:lnTo>
                    <a:lnTo>
                      <a:pt x="76296" y="76272"/>
                    </a:lnTo>
                    <a:lnTo>
                      <a:pt x="96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9" name="자유형: 도형 1068">
                <a:extLst>
                  <a:ext uri="{FF2B5EF4-FFF2-40B4-BE49-F238E27FC236}">
                    <a16:creationId xmlns:a16="http://schemas.microsoft.com/office/drawing/2014/main" id="{FE3D2F4A-47F8-E7AE-064B-CD112D34064F}"/>
                  </a:ext>
                </a:extLst>
              </p:cNvPr>
              <p:cNvSpPr/>
              <p:nvPr/>
            </p:nvSpPr>
            <p:spPr>
              <a:xfrm>
                <a:off x="9061064" y="3023333"/>
                <a:ext cx="76200" cy="76200"/>
              </a:xfrm>
              <a:custGeom>
                <a:avLst/>
                <a:gdLst>
                  <a:gd name="connsiteX0" fmla="*/ 96 w 76200"/>
                  <a:gd name="connsiteY0" fmla="*/ 80 h 76200"/>
                  <a:gd name="connsiteX1" fmla="*/ 76296 w 76200"/>
                  <a:gd name="connsiteY1" fmla="*/ 80 h 76200"/>
                  <a:gd name="connsiteX2" fmla="*/ 76296 w 76200"/>
                  <a:gd name="connsiteY2" fmla="*/ 76280 h 76200"/>
                  <a:gd name="connsiteX3" fmla="*/ 9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80"/>
                    </a:moveTo>
                    <a:lnTo>
                      <a:pt x="76296" y="80"/>
                    </a:lnTo>
                    <a:lnTo>
                      <a:pt x="76296" y="76280"/>
                    </a:lnTo>
                    <a:lnTo>
                      <a:pt x="9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0" name="자유형: 도형 1069">
                <a:extLst>
                  <a:ext uri="{FF2B5EF4-FFF2-40B4-BE49-F238E27FC236}">
                    <a16:creationId xmlns:a16="http://schemas.microsoft.com/office/drawing/2014/main" id="{6CBA6CA9-F784-CBB2-B4CB-22475EC686C2}"/>
                  </a:ext>
                </a:extLst>
              </p:cNvPr>
              <p:cNvSpPr/>
              <p:nvPr/>
            </p:nvSpPr>
            <p:spPr>
              <a:xfrm>
                <a:off x="9061064" y="3175733"/>
                <a:ext cx="76200" cy="76200"/>
              </a:xfrm>
              <a:custGeom>
                <a:avLst/>
                <a:gdLst>
                  <a:gd name="connsiteX0" fmla="*/ 96 w 76200"/>
                  <a:gd name="connsiteY0" fmla="*/ 96 h 76200"/>
                  <a:gd name="connsiteX1" fmla="*/ 76296 w 76200"/>
                  <a:gd name="connsiteY1" fmla="*/ 96 h 76200"/>
                  <a:gd name="connsiteX2" fmla="*/ 76296 w 76200"/>
                  <a:gd name="connsiteY2" fmla="*/ 76296 h 76200"/>
                  <a:gd name="connsiteX3" fmla="*/ 9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96"/>
                    </a:moveTo>
                    <a:lnTo>
                      <a:pt x="76296" y="96"/>
                    </a:lnTo>
                    <a:lnTo>
                      <a:pt x="76296" y="76296"/>
                    </a:lnTo>
                    <a:lnTo>
                      <a:pt x="9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1" name="자유형: 도형 1070">
                <a:extLst>
                  <a:ext uri="{FF2B5EF4-FFF2-40B4-BE49-F238E27FC236}">
                    <a16:creationId xmlns:a16="http://schemas.microsoft.com/office/drawing/2014/main" id="{CA6D41B4-1F4E-2301-B2B8-605D6214A92B}"/>
                  </a:ext>
                </a:extLst>
              </p:cNvPr>
              <p:cNvSpPr/>
              <p:nvPr/>
            </p:nvSpPr>
            <p:spPr>
              <a:xfrm>
                <a:off x="9061064" y="3556733"/>
                <a:ext cx="76200" cy="76200"/>
              </a:xfrm>
              <a:custGeom>
                <a:avLst/>
                <a:gdLst>
                  <a:gd name="connsiteX0" fmla="*/ 96 w 76200"/>
                  <a:gd name="connsiteY0" fmla="*/ 136 h 76200"/>
                  <a:gd name="connsiteX1" fmla="*/ 76296 w 76200"/>
                  <a:gd name="connsiteY1" fmla="*/ 136 h 76200"/>
                  <a:gd name="connsiteX2" fmla="*/ 76296 w 76200"/>
                  <a:gd name="connsiteY2" fmla="*/ 76336 h 76200"/>
                  <a:gd name="connsiteX3" fmla="*/ 9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36"/>
                    </a:moveTo>
                    <a:lnTo>
                      <a:pt x="76296" y="136"/>
                    </a:lnTo>
                    <a:lnTo>
                      <a:pt x="76296" y="76336"/>
                    </a:lnTo>
                    <a:lnTo>
                      <a:pt x="9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2" name="자유형: 도형 1071">
                <a:extLst>
                  <a:ext uri="{FF2B5EF4-FFF2-40B4-BE49-F238E27FC236}">
                    <a16:creationId xmlns:a16="http://schemas.microsoft.com/office/drawing/2014/main" id="{8C037D33-4AA0-815F-5309-A661893AD30F}"/>
                  </a:ext>
                </a:extLst>
              </p:cNvPr>
              <p:cNvSpPr/>
              <p:nvPr/>
            </p:nvSpPr>
            <p:spPr>
              <a:xfrm>
                <a:off x="9061064" y="3709133"/>
                <a:ext cx="76200" cy="76200"/>
              </a:xfrm>
              <a:custGeom>
                <a:avLst/>
                <a:gdLst>
                  <a:gd name="connsiteX0" fmla="*/ 96 w 76200"/>
                  <a:gd name="connsiteY0" fmla="*/ 152 h 76200"/>
                  <a:gd name="connsiteX1" fmla="*/ 76296 w 76200"/>
                  <a:gd name="connsiteY1" fmla="*/ 152 h 76200"/>
                  <a:gd name="connsiteX2" fmla="*/ 76296 w 76200"/>
                  <a:gd name="connsiteY2" fmla="*/ 76352 h 76200"/>
                  <a:gd name="connsiteX3" fmla="*/ 9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52"/>
                    </a:moveTo>
                    <a:lnTo>
                      <a:pt x="76296" y="152"/>
                    </a:lnTo>
                    <a:lnTo>
                      <a:pt x="76296" y="76352"/>
                    </a:lnTo>
                    <a:lnTo>
                      <a:pt x="9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3" name="자유형: 도형 1072">
                <a:extLst>
                  <a:ext uri="{FF2B5EF4-FFF2-40B4-BE49-F238E27FC236}">
                    <a16:creationId xmlns:a16="http://schemas.microsoft.com/office/drawing/2014/main" id="{4958ACA8-DA90-412A-7BC4-9CC00E33C4FD}"/>
                  </a:ext>
                </a:extLst>
              </p:cNvPr>
              <p:cNvSpPr/>
              <p:nvPr/>
            </p:nvSpPr>
            <p:spPr>
              <a:xfrm>
                <a:off x="9061064" y="3861533"/>
                <a:ext cx="76200" cy="76200"/>
              </a:xfrm>
              <a:custGeom>
                <a:avLst/>
                <a:gdLst>
                  <a:gd name="connsiteX0" fmla="*/ 96 w 76200"/>
                  <a:gd name="connsiteY0" fmla="*/ 168 h 76200"/>
                  <a:gd name="connsiteX1" fmla="*/ 76296 w 76200"/>
                  <a:gd name="connsiteY1" fmla="*/ 168 h 76200"/>
                  <a:gd name="connsiteX2" fmla="*/ 76296 w 76200"/>
                  <a:gd name="connsiteY2" fmla="*/ 76368 h 76200"/>
                  <a:gd name="connsiteX3" fmla="*/ 9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68"/>
                    </a:moveTo>
                    <a:lnTo>
                      <a:pt x="76296" y="168"/>
                    </a:lnTo>
                    <a:lnTo>
                      <a:pt x="76296" y="76368"/>
                    </a:lnTo>
                    <a:lnTo>
                      <a:pt x="9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4" name="자유형: 도형 1073">
                <a:extLst>
                  <a:ext uri="{FF2B5EF4-FFF2-40B4-BE49-F238E27FC236}">
                    <a16:creationId xmlns:a16="http://schemas.microsoft.com/office/drawing/2014/main" id="{B7BD3A92-9087-DF0B-30E1-5A1E261A121D}"/>
                  </a:ext>
                </a:extLst>
              </p:cNvPr>
              <p:cNvSpPr/>
              <p:nvPr/>
            </p:nvSpPr>
            <p:spPr>
              <a:xfrm>
                <a:off x="9061064" y="4013933"/>
                <a:ext cx="76200" cy="76200"/>
              </a:xfrm>
              <a:custGeom>
                <a:avLst/>
                <a:gdLst>
                  <a:gd name="connsiteX0" fmla="*/ 96 w 76200"/>
                  <a:gd name="connsiteY0" fmla="*/ 184 h 76200"/>
                  <a:gd name="connsiteX1" fmla="*/ 76296 w 76200"/>
                  <a:gd name="connsiteY1" fmla="*/ 184 h 76200"/>
                  <a:gd name="connsiteX2" fmla="*/ 76296 w 76200"/>
                  <a:gd name="connsiteY2" fmla="*/ 76384 h 76200"/>
                  <a:gd name="connsiteX3" fmla="*/ 96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84"/>
                    </a:moveTo>
                    <a:lnTo>
                      <a:pt x="76296" y="184"/>
                    </a:lnTo>
                    <a:lnTo>
                      <a:pt x="76296" y="76384"/>
                    </a:lnTo>
                    <a:lnTo>
                      <a:pt x="96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5" name="자유형: 도형 1074">
                <a:extLst>
                  <a:ext uri="{FF2B5EF4-FFF2-40B4-BE49-F238E27FC236}">
                    <a16:creationId xmlns:a16="http://schemas.microsoft.com/office/drawing/2014/main" id="{616034C4-9A74-FA21-A88B-44FFEB0E6D3F}"/>
                  </a:ext>
                </a:extLst>
              </p:cNvPr>
              <p:cNvSpPr/>
              <p:nvPr/>
            </p:nvSpPr>
            <p:spPr>
              <a:xfrm>
                <a:off x="9061064" y="4471133"/>
                <a:ext cx="76200" cy="76200"/>
              </a:xfrm>
              <a:custGeom>
                <a:avLst/>
                <a:gdLst>
                  <a:gd name="connsiteX0" fmla="*/ 96 w 76200"/>
                  <a:gd name="connsiteY0" fmla="*/ 232 h 76200"/>
                  <a:gd name="connsiteX1" fmla="*/ 76296 w 76200"/>
                  <a:gd name="connsiteY1" fmla="*/ 232 h 76200"/>
                  <a:gd name="connsiteX2" fmla="*/ 76296 w 76200"/>
                  <a:gd name="connsiteY2" fmla="*/ 76432 h 76200"/>
                  <a:gd name="connsiteX3" fmla="*/ 9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32"/>
                    </a:moveTo>
                    <a:lnTo>
                      <a:pt x="76296" y="232"/>
                    </a:lnTo>
                    <a:lnTo>
                      <a:pt x="76296" y="76432"/>
                    </a:lnTo>
                    <a:lnTo>
                      <a:pt x="9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2E7EF690-0FB8-D011-47C5-D26709EF190D}"/>
                  </a:ext>
                </a:extLst>
              </p:cNvPr>
              <p:cNvSpPr/>
              <p:nvPr/>
            </p:nvSpPr>
            <p:spPr>
              <a:xfrm>
                <a:off x="9061064" y="4547333"/>
                <a:ext cx="76200" cy="76200"/>
              </a:xfrm>
              <a:custGeom>
                <a:avLst/>
                <a:gdLst>
                  <a:gd name="connsiteX0" fmla="*/ 96 w 76200"/>
                  <a:gd name="connsiteY0" fmla="*/ 240 h 76200"/>
                  <a:gd name="connsiteX1" fmla="*/ 76296 w 76200"/>
                  <a:gd name="connsiteY1" fmla="*/ 240 h 76200"/>
                  <a:gd name="connsiteX2" fmla="*/ 76296 w 76200"/>
                  <a:gd name="connsiteY2" fmla="*/ 76440 h 76200"/>
                  <a:gd name="connsiteX3" fmla="*/ 9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40"/>
                    </a:moveTo>
                    <a:lnTo>
                      <a:pt x="76296" y="240"/>
                    </a:lnTo>
                    <a:lnTo>
                      <a:pt x="76296" y="76440"/>
                    </a:lnTo>
                    <a:lnTo>
                      <a:pt x="9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A64C59C4-ADE7-13B0-F13C-62C9E474B75A}"/>
                  </a:ext>
                </a:extLst>
              </p:cNvPr>
              <p:cNvSpPr/>
              <p:nvPr/>
            </p:nvSpPr>
            <p:spPr>
              <a:xfrm>
                <a:off x="9061064" y="4623533"/>
                <a:ext cx="76200" cy="76200"/>
              </a:xfrm>
              <a:custGeom>
                <a:avLst/>
                <a:gdLst>
                  <a:gd name="connsiteX0" fmla="*/ 96 w 76200"/>
                  <a:gd name="connsiteY0" fmla="*/ 248 h 76200"/>
                  <a:gd name="connsiteX1" fmla="*/ 76296 w 76200"/>
                  <a:gd name="connsiteY1" fmla="*/ 248 h 76200"/>
                  <a:gd name="connsiteX2" fmla="*/ 76296 w 76200"/>
                  <a:gd name="connsiteY2" fmla="*/ 76448 h 76200"/>
                  <a:gd name="connsiteX3" fmla="*/ 9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48"/>
                    </a:moveTo>
                    <a:lnTo>
                      <a:pt x="76296" y="248"/>
                    </a:lnTo>
                    <a:lnTo>
                      <a:pt x="76296" y="76448"/>
                    </a:lnTo>
                    <a:lnTo>
                      <a:pt x="9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4EDCB7E1-BB23-20B9-2DC7-7183EB0CE3F7}"/>
                  </a:ext>
                </a:extLst>
              </p:cNvPr>
              <p:cNvSpPr/>
              <p:nvPr/>
            </p:nvSpPr>
            <p:spPr>
              <a:xfrm>
                <a:off x="9061064" y="4852133"/>
                <a:ext cx="76200" cy="76200"/>
              </a:xfrm>
              <a:custGeom>
                <a:avLst/>
                <a:gdLst>
                  <a:gd name="connsiteX0" fmla="*/ 96 w 76200"/>
                  <a:gd name="connsiteY0" fmla="*/ 272 h 76200"/>
                  <a:gd name="connsiteX1" fmla="*/ 76296 w 76200"/>
                  <a:gd name="connsiteY1" fmla="*/ 272 h 76200"/>
                  <a:gd name="connsiteX2" fmla="*/ 76296 w 76200"/>
                  <a:gd name="connsiteY2" fmla="*/ 76472 h 76200"/>
                  <a:gd name="connsiteX3" fmla="*/ 9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72"/>
                    </a:moveTo>
                    <a:lnTo>
                      <a:pt x="76296" y="272"/>
                    </a:lnTo>
                    <a:lnTo>
                      <a:pt x="76296" y="76472"/>
                    </a:lnTo>
                    <a:lnTo>
                      <a:pt x="9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24DFF415-2D13-BE16-1029-13F1D8748685}"/>
                  </a:ext>
                </a:extLst>
              </p:cNvPr>
              <p:cNvSpPr/>
              <p:nvPr/>
            </p:nvSpPr>
            <p:spPr>
              <a:xfrm>
                <a:off x="9137264" y="2566133"/>
                <a:ext cx="76200" cy="76200"/>
              </a:xfrm>
              <a:custGeom>
                <a:avLst/>
                <a:gdLst>
                  <a:gd name="connsiteX0" fmla="*/ 104 w 76200"/>
                  <a:gd name="connsiteY0" fmla="*/ 32 h 76200"/>
                  <a:gd name="connsiteX1" fmla="*/ 76304 w 76200"/>
                  <a:gd name="connsiteY1" fmla="*/ 32 h 76200"/>
                  <a:gd name="connsiteX2" fmla="*/ 76304 w 76200"/>
                  <a:gd name="connsiteY2" fmla="*/ 76232 h 76200"/>
                  <a:gd name="connsiteX3" fmla="*/ 10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32"/>
                    </a:moveTo>
                    <a:lnTo>
                      <a:pt x="76304" y="32"/>
                    </a:lnTo>
                    <a:lnTo>
                      <a:pt x="76304" y="76232"/>
                    </a:lnTo>
                    <a:lnTo>
                      <a:pt x="10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BBAC5961-8ECD-E213-3E44-458ACDFAC5BF}"/>
                  </a:ext>
                </a:extLst>
              </p:cNvPr>
              <p:cNvSpPr/>
              <p:nvPr/>
            </p:nvSpPr>
            <p:spPr>
              <a:xfrm>
                <a:off x="9137264" y="2642333"/>
                <a:ext cx="76200" cy="76200"/>
              </a:xfrm>
              <a:custGeom>
                <a:avLst/>
                <a:gdLst>
                  <a:gd name="connsiteX0" fmla="*/ 104 w 76200"/>
                  <a:gd name="connsiteY0" fmla="*/ 40 h 76200"/>
                  <a:gd name="connsiteX1" fmla="*/ 76304 w 76200"/>
                  <a:gd name="connsiteY1" fmla="*/ 40 h 76200"/>
                  <a:gd name="connsiteX2" fmla="*/ 76304 w 76200"/>
                  <a:gd name="connsiteY2" fmla="*/ 76240 h 76200"/>
                  <a:gd name="connsiteX3" fmla="*/ 104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40"/>
                    </a:moveTo>
                    <a:lnTo>
                      <a:pt x="76304" y="40"/>
                    </a:lnTo>
                    <a:lnTo>
                      <a:pt x="76304" y="76240"/>
                    </a:lnTo>
                    <a:lnTo>
                      <a:pt x="104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C5A11F3E-1136-A12D-8401-9FCDF081EDCD}"/>
                  </a:ext>
                </a:extLst>
              </p:cNvPr>
              <p:cNvSpPr/>
              <p:nvPr/>
            </p:nvSpPr>
            <p:spPr>
              <a:xfrm>
                <a:off x="9137264" y="2794733"/>
                <a:ext cx="76200" cy="76200"/>
              </a:xfrm>
              <a:custGeom>
                <a:avLst/>
                <a:gdLst>
                  <a:gd name="connsiteX0" fmla="*/ 104 w 76200"/>
                  <a:gd name="connsiteY0" fmla="*/ 56 h 76200"/>
                  <a:gd name="connsiteX1" fmla="*/ 76304 w 76200"/>
                  <a:gd name="connsiteY1" fmla="*/ 56 h 76200"/>
                  <a:gd name="connsiteX2" fmla="*/ 76304 w 76200"/>
                  <a:gd name="connsiteY2" fmla="*/ 76256 h 76200"/>
                  <a:gd name="connsiteX3" fmla="*/ 10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56"/>
                    </a:moveTo>
                    <a:lnTo>
                      <a:pt x="76304" y="56"/>
                    </a:lnTo>
                    <a:lnTo>
                      <a:pt x="76304" y="76256"/>
                    </a:lnTo>
                    <a:lnTo>
                      <a:pt x="10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2" name="자유형: 도형 1081">
                <a:extLst>
                  <a:ext uri="{FF2B5EF4-FFF2-40B4-BE49-F238E27FC236}">
                    <a16:creationId xmlns:a16="http://schemas.microsoft.com/office/drawing/2014/main" id="{6B2B3734-45A6-616C-F9DC-DE99C221267C}"/>
                  </a:ext>
                </a:extLst>
              </p:cNvPr>
              <p:cNvSpPr/>
              <p:nvPr/>
            </p:nvSpPr>
            <p:spPr>
              <a:xfrm>
                <a:off x="9137264" y="2870933"/>
                <a:ext cx="76200" cy="76200"/>
              </a:xfrm>
              <a:custGeom>
                <a:avLst/>
                <a:gdLst>
                  <a:gd name="connsiteX0" fmla="*/ 104 w 76200"/>
                  <a:gd name="connsiteY0" fmla="*/ 64 h 76200"/>
                  <a:gd name="connsiteX1" fmla="*/ 76304 w 76200"/>
                  <a:gd name="connsiteY1" fmla="*/ 64 h 76200"/>
                  <a:gd name="connsiteX2" fmla="*/ 76304 w 76200"/>
                  <a:gd name="connsiteY2" fmla="*/ 76264 h 76200"/>
                  <a:gd name="connsiteX3" fmla="*/ 10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64"/>
                    </a:moveTo>
                    <a:lnTo>
                      <a:pt x="76304" y="64"/>
                    </a:lnTo>
                    <a:lnTo>
                      <a:pt x="76304" y="76264"/>
                    </a:lnTo>
                    <a:lnTo>
                      <a:pt x="10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8D60909A-96FD-6437-AB1D-A5A91984021C}"/>
                  </a:ext>
                </a:extLst>
              </p:cNvPr>
              <p:cNvSpPr/>
              <p:nvPr/>
            </p:nvSpPr>
            <p:spPr>
              <a:xfrm>
                <a:off x="9137264" y="2947133"/>
                <a:ext cx="76200" cy="76200"/>
              </a:xfrm>
              <a:custGeom>
                <a:avLst/>
                <a:gdLst>
                  <a:gd name="connsiteX0" fmla="*/ 104 w 76200"/>
                  <a:gd name="connsiteY0" fmla="*/ 72 h 76200"/>
                  <a:gd name="connsiteX1" fmla="*/ 76304 w 76200"/>
                  <a:gd name="connsiteY1" fmla="*/ 72 h 76200"/>
                  <a:gd name="connsiteX2" fmla="*/ 76304 w 76200"/>
                  <a:gd name="connsiteY2" fmla="*/ 76272 h 76200"/>
                  <a:gd name="connsiteX3" fmla="*/ 10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72"/>
                    </a:moveTo>
                    <a:lnTo>
                      <a:pt x="76304" y="72"/>
                    </a:lnTo>
                    <a:lnTo>
                      <a:pt x="76304" y="76272"/>
                    </a:lnTo>
                    <a:lnTo>
                      <a:pt x="10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99ABFCCC-8771-EB4C-2068-C45AD8E59F87}"/>
                  </a:ext>
                </a:extLst>
              </p:cNvPr>
              <p:cNvSpPr/>
              <p:nvPr/>
            </p:nvSpPr>
            <p:spPr>
              <a:xfrm>
                <a:off x="9137264" y="3099533"/>
                <a:ext cx="76200" cy="76200"/>
              </a:xfrm>
              <a:custGeom>
                <a:avLst/>
                <a:gdLst>
                  <a:gd name="connsiteX0" fmla="*/ 104 w 76200"/>
                  <a:gd name="connsiteY0" fmla="*/ 88 h 76200"/>
                  <a:gd name="connsiteX1" fmla="*/ 76304 w 76200"/>
                  <a:gd name="connsiteY1" fmla="*/ 88 h 76200"/>
                  <a:gd name="connsiteX2" fmla="*/ 76304 w 76200"/>
                  <a:gd name="connsiteY2" fmla="*/ 76288 h 76200"/>
                  <a:gd name="connsiteX3" fmla="*/ 104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88"/>
                    </a:moveTo>
                    <a:lnTo>
                      <a:pt x="76304" y="88"/>
                    </a:lnTo>
                    <a:lnTo>
                      <a:pt x="76304" y="76288"/>
                    </a:lnTo>
                    <a:lnTo>
                      <a:pt x="104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8FA80E00-9B6A-9400-2B2B-7221CBB645CF}"/>
                  </a:ext>
                </a:extLst>
              </p:cNvPr>
              <p:cNvSpPr/>
              <p:nvPr/>
            </p:nvSpPr>
            <p:spPr>
              <a:xfrm>
                <a:off x="9137264" y="3175733"/>
                <a:ext cx="76200" cy="76200"/>
              </a:xfrm>
              <a:custGeom>
                <a:avLst/>
                <a:gdLst>
                  <a:gd name="connsiteX0" fmla="*/ 104 w 76200"/>
                  <a:gd name="connsiteY0" fmla="*/ 96 h 76200"/>
                  <a:gd name="connsiteX1" fmla="*/ 76304 w 76200"/>
                  <a:gd name="connsiteY1" fmla="*/ 96 h 76200"/>
                  <a:gd name="connsiteX2" fmla="*/ 76304 w 76200"/>
                  <a:gd name="connsiteY2" fmla="*/ 76296 h 76200"/>
                  <a:gd name="connsiteX3" fmla="*/ 10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96"/>
                    </a:moveTo>
                    <a:lnTo>
                      <a:pt x="76304" y="96"/>
                    </a:lnTo>
                    <a:lnTo>
                      <a:pt x="76304" y="76296"/>
                    </a:lnTo>
                    <a:lnTo>
                      <a:pt x="10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6" name="자유형: 도형 1085">
                <a:extLst>
                  <a:ext uri="{FF2B5EF4-FFF2-40B4-BE49-F238E27FC236}">
                    <a16:creationId xmlns:a16="http://schemas.microsoft.com/office/drawing/2014/main" id="{B52C832F-A141-16B7-53AD-896ABA9BCA6B}"/>
                  </a:ext>
                </a:extLst>
              </p:cNvPr>
              <p:cNvSpPr/>
              <p:nvPr/>
            </p:nvSpPr>
            <p:spPr>
              <a:xfrm>
                <a:off x="9137264" y="3328133"/>
                <a:ext cx="76200" cy="76200"/>
              </a:xfrm>
              <a:custGeom>
                <a:avLst/>
                <a:gdLst>
                  <a:gd name="connsiteX0" fmla="*/ 104 w 76200"/>
                  <a:gd name="connsiteY0" fmla="*/ 112 h 76200"/>
                  <a:gd name="connsiteX1" fmla="*/ 76304 w 76200"/>
                  <a:gd name="connsiteY1" fmla="*/ 112 h 76200"/>
                  <a:gd name="connsiteX2" fmla="*/ 76304 w 76200"/>
                  <a:gd name="connsiteY2" fmla="*/ 76312 h 76200"/>
                  <a:gd name="connsiteX3" fmla="*/ 10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12"/>
                    </a:moveTo>
                    <a:lnTo>
                      <a:pt x="76304" y="112"/>
                    </a:lnTo>
                    <a:lnTo>
                      <a:pt x="76304" y="76312"/>
                    </a:lnTo>
                    <a:lnTo>
                      <a:pt x="10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7" name="자유형: 도형 1086">
                <a:extLst>
                  <a:ext uri="{FF2B5EF4-FFF2-40B4-BE49-F238E27FC236}">
                    <a16:creationId xmlns:a16="http://schemas.microsoft.com/office/drawing/2014/main" id="{1DD1646F-6551-A83F-2F41-42CEB26DA380}"/>
                  </a:ext>
                </a:extLst>
              </p:cNvPr>
              <p:cNvSpPr/>
              <p:nvPr/>
            </p:nvSpPr>
            <p:spPr>
              <a:xfrm>
                <a:off x="9137264" y="3404333"/>
                <a:ext cx="76200" cy="76200"/>
              </a:xfrm>
              <a:custGeom>
                <a:avLst/>
                <a:gdLst>
                  <a:gd name="connsiteX0" fmla="*/ 104 w 76200"/>
                  <a:gd name="connsiteY0" fmla="*/ 120 h 76200"/>
                  <a:gd name="connsiteX1" fmla="*/ 76304 w 76200"/>
                  <a:gd name="connsiteY1" fmla="*/ 120 h 76200"/>
                  <a:gd name="connsiteX2" fmla="*/ 76304 w 76200"/>
                  <a:gd name="connsiteY2" fmla="*/ 76320 h 76200"/>
                  <a:gd name="connsiteX3" fmla="*/ 10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20"/>
                    </a:moveTo>
                    <a:lnTo>
                      <a:pt x="76304" y="120"/>
                    </a:lnTo>
                    <a:lnTo>
                      <a:pt x="76304" y="76320"/>
                    </a:lnTo>
                    <a:lnTo>
                      <a:pt x="10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8" name="자유형: 도형 1087">
                <a:extLst>
                  <a:ext uri="{FF2B5EF4-FFF2-40B4-BE49-F238E27FC236}">
                    <a16:creationId xmlns:a16="http://schemas.microsoft.com/office/drawing/2014/main" id="{3E272A21-7B04-0174-69AF-B871DBE5AFE3}"/>
                  </a:ext>
                </a:extLst>
              </p:cNvPr>
              <p:cNvSpPr/>
              <p:nvPr/>
            </p:nvSpPr>
            <p:spPr>
              <a:xfrm>
                <a:off x="9137264" y="3632933"/>
                <a:ext cx="76200" cy="76200"/>
              </a:xfrm>
              <a:custGeom>
                <a:avLst/>
                <a:gdLst>
                  <a:gd name="connsiteX0" fmla="*/ 104 w 76200"/>
                  <a:gd name="connsiteY0" fmla="*/ 144 h 76200"/>
                  <a:gd name="connsiteX1" fmla="*/ 76304 w 76200"/>
                  <a:gd name="connsiteY1" fmla="*/ 144 h 76200"/>
                  <a:gd name="connsiteX2" fmla="*/ 76304 w 76200"/>
                  <a:gd name="connsiteY2" fmla="*/ 76344 h 76200"/>
                  <a:gd name="connsiteX3" fmla="*/ 10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44"/>
                    </a:moveTo>
                    <a:lnTo>
                      <a:pt x="76304" y="144"/>
                    </a:lnTo>
                    <a:lnTo>
                      <a:pt x="76304" y="76344"/>
                    </a:lnTo>
                    <a:lnTo>
                      <a:pt x="10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1992E752-FB82-26C6-9417-DCD09E113DBD}"/>
                  </a:ext>
                </a:extLst>
              </p:cNvPr>
              <p:cNvSpPr/>
              <p:nvPr/>
            </p:nvSpPr>
            <p:spPr>
              <a:xfrm>
                <a:off x="9137264" y="3785333"/>
                <a:ext cx="76200" cy="76200"/>
              </a:xfrm>
              <a:custGeom>
                <a:avLst/>
                <a:gdLst>
                  <a:gd name="connsiteX0" fmla="*/ 104 w 76200"/>
                  <a:gd name="connsiteY0" fmla="*/ 160 h 76200"/>
                  <a:gd name="connsiteX1" fmla="*/ 76304 w 76200"/>
                  <a:gd name="connsiteY1" fmla="*/ 160 h 76200"/>
                  <a:gd name="connsiteX2" fmla="*/ 76304 w 76200"/>
                  <a:gd name="connsiteY2" fmla="*/ 76360 h 76200"/>
                  <a:gd name="connsiteX3" fmla="*/ 10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60"/>
                    </a:moveTo>
                    <a:lnTo>
                      <a:pt x="76304" y="160"/>
                    </a:lnTo>
                    <a:lnTo>
                      <a:pt x="76304" y="76360"/>
                    </a:lnTo>
                    <a:lnTo>
                      <a:pt x="10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1419C86E-27B6-81C9-E5ED-EA09CD51FB84}"/>
                  </a:ext>
                </a:extLst>
              </p:cNvPr>
              <p:cNvSpPr/>
              <p:nvPr/>
            </p:nvSpPr>
            <p:spPr>
              <a:xfrm>
                <a:off x="9137264" y="3861533"/>
                <a:ext cx="76200" cy="76200"/>
              </a:xfrm>
              <a:custGeom>
                <a:avLst/>
                <a:gdLst>
                  <a:gd name="connsiteX0" fmla="*/ 104 w 76200"/>
                  <a:gd name="connsiteY0" fmla="*/ 168 h 76200"/>
                  <a:gd name="connsiteX1" fmla="*/ 76304 w 76200"/>
                  <a:gd name="connsiteY1" fmla="*/ 168 h 76200"/>
                  <a:gd name="connsiteX2" fmla="*/ 76304 w 76200"/>
                  <a:gd name="connsiteY2" fmla="*/ 76368 h 76200"/>
                  <a:gd name="connsiteX3" fmla="*/ 104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68"/>
                    </a:moveTo>
                    <a:lnTo>
                      <a:pt x="76304" y="168"/>
                    </a:lnTo>
                    <a:lnTo>
                      <a:pt x="76304" y="76368"/>
                    </a:lnTo>
                    <a:lnTo>
                      <a:pt x="104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1" name="자유형: 도형 1090">
                <a:extLst>
                  <a:ext uri="{FF2B5EF4-FFF2-40B4-BE49-F238E27FC236}">
                    <a16:creationId xmlns:a16="http://schemas.microsoft.com/office/drawing/2014/main" id="{45A0AF39-9A98-5A1B-89D2-C7CCCABF50B0}"/>
                  </a:ext>
                </a:extLst>
              </p:cNvPr>
              <p:cNvSpPr/>
              <p:nvPr/>
            </p:nvSpPr>
            <p:spPr>
              <a:xfrm>
                <a:off x="9137264" y="3937733"/>
                <a:ext cx="76200" cy="76200"/>
              </a:xfrm>
              <a:custGeom>
                <a:avLst/>
                <a:gdLst>
                  <a:gd name="connsiteX0" fmla="*/ 104 w 76200"/>
                  <a:gd name="connsiteY0" fmla="*/ 176 h 76200"/>
                  <a:gd name="connsiteX1" fmla="*/ 76304 w 76200"/>
                  <a:gd name="connsiteY1" fmla="*/ 176 h 76200"/>
                  <a:gd name="connsiteX2" fmla="*/ 76304 w 76200"/>
                  <a:gd name="connsiteY2" fmla="*/ 76376 h 76200"/>
                  <a:gd name="connsiteX3" fmla="*/ 10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76"/>
                    </a:moveTo>
                    <a:lnTo>
                      <a:pt x="76304" y="176"/>
                    </a:lnTo>
                    <a:lnTo>
                      <a:pt x="76304" y="76376"/>
                    </a:lnTo>
                    <a:lnTo>
                      <a:pt x="10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2" name="자유형: 도형 1091">
                <a:extLst>
                  <a:ext uri="{FF2B5EF4-FFF2-40B4-BE49-F238E27FC236}">
                    <a16:creationId xmlns:a16="http://schemas.microsoft.com/office/drawing/2014/main" id="{75035138-B457-9E78-DC2D-286C044BE1FB}"/>
                  </a:ext>
                </a:extLst>
              </p:cNvPr>
              <p:cNvSpPr/>
              <p:nvPr/>
            </p:nvSpPr>
            <p:spPr>
              <a:xfrm>
                <a:off x="9137264" y="4166333"/>
                <a:ext cx="76200" cy="76200"/>
              </a:xfrm>
              <a:custGeom>
                <a:avLst/>
                <a:gdLst>
                  <a:gd name="connsiteX0" fmla="*/ 104 w 76200"/>
                  <a:gd name="connsiteY0" fmla="*/ 200 h 76200"/>
                  <a:gd name="connsiteX1" fmla="*/ 76304 w 76200"/>
                  <a:gd name="connsiteY1" fmla="*/ 200 h 76200"/>
                  <a:gd name="connsiteX2" fmla="*/ 76304 w 76200"/>
                  <a:gd name="connsiteY2" fmla="*/ 76400 h 76200"/>
                  <a:gd name="connsiteX3" fmla="*/ 10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00"/>
                    </a:moveTo>
                    <a:lnTo>
                      <a:pt x="76304" y="200"/>
                    </a:lnTo>
                    <a:lnTo>
                      <a:pt x="76304" y="76400"/>
                    </a:lnTo>
                    <a:lnTo>
                      <a:pt x="10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3" name="자유형: 도형 1092">
                <a:extLst>
                  <a:ext uri="{FF2B5EF4-FFF2-40B4-BE49-F238E27FC236}">
                    <a16:creationId xmlns:a16="http://schemas.microsoft.com/office/drawing/2014/main" id="{F1CC6AC2-981B-1EAC-6CE2-B2704E45CDA4}"/>
                  </a:ext>
                </a:extLst>
              </p:cNvPr>
              <p:cNvSpPr/>
              <p:nvPr/>
            </p:nvSpPr>
            <p:spPr>
              <a:xfrm>
                <a:off x="9137264" y="4318733"/>
                <a:ext cx="76200" cy="76200"/>
              </a:xfrm>
              <a:custGeom>
                <a:avLst/>
                <a:gdLst>
                  <a:gd name="connsiteX0" fmla="*/ 104 w 76200"/>
                  <a:gd name="connsiteY0" fmla="*/ 216 h 76200"/>
                  <a:gd name="connsiteX1" fmla="*/ 76304 w 76200"/>
                  <a:gd name="connsiteY1" fmla="*/ 216 h 76200"/>
                  <a:gd name="connsiteX2" fmla="*/ 76304 w 76200"/>
                  <a:gd name="connsiteY2" fmla="*/ 76416 h 76200"/>
                  <a:gd name="connsiteX3" fmla="*/ 10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16"/>
                    </a:moveTo>
                    <a:lnTo>
                      <a:pt x="76304" y="216"/>
                    </a:lnTo>
                    <a:lnTo>
                      <a:pt x="76304" y="76416"/>
                    </a:lnTo>
                    <a:lnTo>
                      <a:pt x="10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4" name="자유형: 도형 1093">
                <a:extLst>
                  <a:ext uri="{FF2B5EF4-FFF2-40B4-BE49-F238E27FC236}">
                    <a16:creationId xmlns:a16="http://schemas.microsoft.com/office/drawing/2014/main" id="{FF7FD261-757E-EA3E-43E0-54A28BC9FFAC}"/>
                  </a:ext>
                </a:extLst>
              </p:cNvPr>
              <p:cNvSpPr/>
              <p:nvPr/>
            </p:nvSpPr>
            <p:spPr>
              <a:xfrm>
                <a:off x="9137264" y="4623533"/>
                <a:ext cx="76200" cy="76200"/>
              </a:xfrm>
              <a:custGeom>
                <a:avLst/>
                <a:gdLst>
                  <a:gd name="connsiteX0" fmla="*/ 104 w 76200"/>
                  <a:gd name="connsiteY0" fmla="*/ 248 h 76200"/>
                  <a:gd name="connsiteX1" fmla="*/ 76304 w 76200"/>
                  <a:gd name="connsiteY1" fmla="*/ 248 h 76200"/>
                  <a:gd name="connsiteX2" fmla="*/ 76304 w 76200"/>
                  <a:gd name="connsiteY2" fmla="*/ 76448 h 76200"/>
                  <a:gd name="connsiteX3" fmla="*/ 10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48"/>
                    </a:moveTo>
                    <a:lnTo>
                      <a:pt x="76304" y="248"/>
                    </a:lnTo>
                    <a:lnTo>
                      <a:pt x="76304" y="76448"/>
                    </a:lnTo>
                    <a:lnTo>
                      <a:pt x="10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5" name="자유형: 도형 1094">
                <a:extLst>
                  <a:ext uri="{FF2B5EF4-FFF2-40B4-BE49-F238E27FC236}">
                    <a16:creationId xmlns:a16="http://schemas.microsoft.com/office/drawing/2014/main" id="{CCC69DEB-7E33-E410-C483-5A264CE242EE}"/>
                  </a:ext>
                </a:extLst>
              </p:cNvPr>
              <p:cNvSpPr/>
              <p:nvPr/>
            </p:nvSpPr>
            <p:spPr>
              <a:xfrm>
                <a:off x="9137264" y="4699733"/>
                <a:ext cx="76200" cy="76200"/>
              </a:xfrm>
              <a:custGeom>
                <a:avLst/>
                <a:gdLst>
                  <a:gd name="connsiteX0" fmla="*/ 104 w 76200"/>
                  <a:gd name="connsiteY0" fmla="*/ 256 h 76200"/>
                  <a:gd name="connsiteX1" fmla="*/ 76304 w 76200"/>
                  <a:gd name="connsiteY1" fmla="*/ 256 h 76200"/>
                  <a:gd name="connsiteX2" fmla="*/ 76304 w 76200"/>
                  <a:gd name="connsiteY2" fmla="*/ 76456 h 76200"/>
                  <a:gd name="connsiteX3" fmla="*/ 10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56"/>
                    </a:moveTo>
                    <a:lnTo>
                      <a:pt x="76304" y="256"/>
                    </a:lnTo>
                    <a:lnTo>
                      <a:pt x="76304" y="76456"/>
                    </a:lnTo>
                    <a:lnTo>
                      <a:pt x="10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6" name="자유형: 도형 1095">
                <a:extLst>
                  <a:ext uri="{FF2B5EF4-FFF2-40B4-BE49-F238E27FC236}">
                    <a16:creationId xmlns:a16="http://schemas.microsoft.com/office/drawing/2014/main" id="{5FE96945-E299-87DA-1434-268ACF0D5347}"/>
                  </a:ext>
                </a:extLst>
              </p:cNvPr>
              <p:cNvSpPr/>
              <p:nvPr/>
            </p:nvSpPr>
            <p:spPr>
              <a:xfrm>
                <a:off x="9137264" y="5004533"/>
                <a:ext cx="76200" cy="76200"/>
              </a:xfrm>
              <a:custGeom>
                <a:avLst/>
                <a:gdLst>
                  <a:gd name="connsiteX0" fmla="*/ 104 w 76200"/>
                  <a:gd name="connsiteY0" fmla="*/ 288 h 76200"/>
                  <a:gd name="connsiteX1" fmla="*/ 76304 w 76200"/>
                  <a:gd name="connsiteY1" fmla="*/ 288 h 76200"/>
                  <a:gd name="connsiteX2" fmla="*/ 76304 w 76200"/>
                  <a:gd name="connsiteY2" fmla="*/ 76488 h 76200"/>
                  <a:gd name="connsiteX3" fmla="*/ 10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88"/>
                    </a:moveTo>
                    <a:lnTo>
                      <a:pt x="76304" y="288"/>
                    </a:lnTo>
                    <a:lnTo>
                      <a:pt x="76304" y="76488"/>
                    </a:lnTo>
                    <a:lnTo>
                      <a:pt x="10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7" name="자유형: 도형 1096">
                <a:extLst>
                  <a:ext uri="{FF2B5EF4-FFF2-40B4-BE49-F238E27FC236}">
                    <a16:creationId xmlns:a16="http://schemas.microsoft.com/office/drawing/2014/main" id="{18F9F2F5-AE44-0705-95C9-94AB49D028B2}"/>
                  </a:ext>
                </a:extLst>
              </p:cNvPr>
              <p:cNvSpPr/>
              <p:nvPr/>
            </p:nvSpPr>
            <p:spPr>
              <a:xfrm>
                <a:off x="9213464" y="2718533"/>
                <a:ext cx="76200" cy="76200"/>
              </a:xfrm>
              <a:custGeom>
                <a:avLst/>
                <a:gdLst>
                  <a:gd name="connsiteX0" fmla="*/ 112 w 76200"/>
                  <a:gd name="connsiteY0" fmla="*/ 48 h 76200"/>
                  <a:gd name="connsiteX1" fmla="*/ 76312 w 76200"/>
                  <a:gd name="connsiteY1" fmla="*/ 48 h 76200"/>
                  <a:gd name="connsiteX2" fmla="*/ 76312 w 76200"/>
                  <a:gd name="connsiteY2" fmla="*/ 76248 h 76200"/>
                  <a:gd name="connsiteX3" fmla="*/ 11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48"/>
                    </a:moveTo>
                    <a:lnTo>
                      <a:pt x="76312" y="48"/>
                    </a:lnTo>
                    <a:lnTo>
                      <a:pt x="76312" y="76248"/>
                    </a:lnTo>
                    <a:lnTo>
                      <a:pt x="11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8" name="자유형: 도형 1097">
                <a:extLst>
                  <a:ext uri="{FF2B5EF4-FFF2-40B4-BE49-F238E27FC236}">
                    <a16:creationId xmlns:a16="http://schemas.microsoft.com/office/drawing/2014/main" id="{094CC193-988E-A00B-7FB4-63CA8533A88E}"/>
                  </a:ext>
                </a:extLst>
              </p:cNvPr>
              <p:cNvSpPr/>
              <p:nvPr/>
            </p:nvSpPr>
            <p:spPr>
              <a:xfrm>
                <a:off x="9213464" y="2870933"/>
                <a:ext cx="76200" cy="76200"/>
              </a:xfrm>
              <a:custGeom>
                <a:avLst/>
                <a:gdLst>
                  <a:gd name="connsiteX0" fmla="*/ 112 w 76200"/>
                  <a:gd name="connsiteY0" fmla="*/ 64 h 76200"/>
                  <a:gd name="connsiteX1" fmla="*/ 76312 w 76200"/>
                  <a:gd name="connsiteY1" fmla="*/ 64 h 76200"/>
                  <a:gd name="connsiteX2" fmla="*/ 76312 w 76200"/>
                  <a:gd name="connsiteY2" fmla="*/ 76264 h 76200"/>
                  <a:gd name="connsiteX3" fmla="*/ 11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64"/>
                    </a:moveTo>
                    <a:lnTo>
                      <a:pt x="76312" y="64"/>
                    </a:lnTo>
                    <a:lnTo>
                      <a:pt x="76312" y="76264"/>
                    </a:lnTo>
                    <a:lnTo>
                      <a:pt x="11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9" name="자유형: 도형 1098">
                <a:extLst>
                  <a:ext uri="{FF2B5EF4-FFF2-40B4-BE49-F238E27FC236}">
                    <a16:creationId xmlns:a16="http://schemas.microsoft.com/office/drawing/2014/main" id="{F6C035E1-82B0-C7B8-053B-BE8787B6323D}"/>
                  </a:ext>
                </a:extLst>
              </p:cNvPr>
              <p:cNvSpPr/>
              <p:nvPr/>
            </p:nvSpPr>
            <p:spPr>
              <a:xfrm>
                <a:off x="9213464" y="3023333"/>
                <a:ext cx="76200" cy="76200"/>
              </a:xfrm>
              <a:custGeom>
                <a:avLst/>
                <a:gdLst>
                  <a:gd name="connsiteX0" fmla="*/ 112 w 76200"/>
                  <a:gd name="connsiteY0" fmla="*/ 80 h 76200"/>
                  <a:gd name="connsiteX1" fmla="*/ 76312 w 76200"/>
                  <a:gd name="connsiteY1" fmla="*/ 80 h 76200"/>
                  <a:gd name="connsiteX2" fmla="*/ 76312 w 76200"/>
                  <a:gd name="connsiteY2" fmla="*/ 76280 h 76200"/>
                  <a:gd name="connsiteX3" fmla="*/ 11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80"/>
                    </a:moveTo>
                    <a:lnTo>
                      <a:pt x="76312" y="80"/>
                    </a:lnTo>
                    <a:lnTo>
                      <a:pt x="76312" y="76280"/>
                    </a:lnTo>
                    <a:lnTo>
                      <a:pt x="11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0" name="자유형: 도형 1099">
                <a:extLst>
                  <a:ext uri="{FF2B5EF4-FFF2-40B4-BE49-F238E27FC236}">
                    <a16:creationId xmlns:a16="http://schemas.microsoft.com/office/drawing/2014/main" id="{B42DE763-D42C-6853-8C91-196BBDA645E0}"/>
                  </a:ext>
                </a:extLst>
              </p:cNvPr>
              <p:cNvSpPr/>
              <p:nvPr/>
            </p:nvSpPr>
            <p:spPr>
              <a:xfrm>
                <a:off x="9213464" y="3099533"/>
                <a:ext cx="76200" cy="76200"/>
              </a:xfrm>
              <a:custGeom>
                <a:avLst/>
                <a:gdLst>
                  <a:gd name="connsiteX0" fmla="*/ 112 w 76200"/>
                  <a:gd name="connsiteY0" fmla="*/ 88 h 76200"/>
                  <a:gd name="connsiteX1" fmla="*/ 76312 w 76200"/>
                  <a:gd name="connsiteY1" fmla="*/ 88 h 76200"/>
                  <a:gd name="connsiteX2" fmla="*/ 76312 w 76200"/>
                  <a:gd name="connsiteY2" fmla="*/ 76288 h 76200"/>
                  <a:gd name="connsiteX3" fmla="*/ 11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88"/>
                    </a:moveTo>
                    <a:lnTo>
                      <a:pt x="76312" y="88"/>
                    </a:lnTo>
                    <a:lnTo>
                      <a:pt x="76312" y="76288"/>
                    </a:lnTo>
                    <a:lnTo>
                      <a:pt x="11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11F7484D-68A3-E34A-A8B2-BCCC06AA28AD}"/>
                  </a:ext>
                </a:extLst>
              </p:cNvPr>
              <p:cNvSpPr/>
              <p:nvPr/>
            </p:nvSpPr>
            <p:spPr>
              <a:xfrm>
                <a:off x="9213464" y="3175733"/>
                <a:ext cx="76200" cy="76200"/>
              </a:xfrm>
              <a:custGeom>
                <a:avLst/>
                <a:gdLst>
                  <a:gd name="connsiteX0" fmla="*/ 112 w 76200"/>
                  <a:gd name="connsiteY0" fmla="*/ 96 h 76200"/>
                  <a:gd name="connsiteX1" fmla="*/ 76312 w 76200"/>
                  <a:gd name="connsiteY1" fmla="*/ 96 h 76200"/>
                  <a:gd name="connsiteX2" fmla="*/ 76312 w 76200"/>
                  <a:gd name="connsiteY2" fmla="*/ 76296 h 76200"/>
                  <a:gd name="connsiteX3" fmla="*/ 11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96"/>
                    </a:moveTo>
                    <a:lnTo>
                      <a:pt x="76312" y="96"/>
                    </a:lnTo>
                    <a:lnTo>
                      <a:pt x="76312" y="76296"/>
                    </a:lnTo>
                    <a:lnTo>
                      <a:pt x="11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8A4F502F-3FDB-A09F-6367-C51F7AEAC3E2}"/>
                  </a:ext>
                </a:extLst>
              </p:cNvPr>
              <p:cNvSpPr/>
              <p:nvPr/>
            </p:nvSpPr>
            <p:spPr>
              <a:xfrm>
                <a:off x="9213464" y="3328133"/>
                <a:ext cx="76200" cy="76200"/>
              </a:xfrm>
              <a:custGeom>
                <a:avLst/>
                <a:gdLst>
                  <a:gd name="connsiteX0" fmla="*/ 112 w 76200"/>
                  <a:gd name="connsiteY0" fmla="*/ 112 h 76200"/>
                  <a:gd name="connsiteX1" fmla="*/ 76312 w 76200"/>
                  <a:gd name="connsiteY1" fmla="*/ 112 h 76200"/>
                  <a:gd name="connsiteX2" fmla="*/ 76312 w 76200"/>
                  <a:gd name="connsiteY2" fmla="*/ 76312 h 76200"/>
                  <a:gd name="connsiteX3" fmla="*/ 11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12"/>
                    </a:moveTo>
                    <a:lnTo>
                      <a:pt x="76312" y="112"/>
                    </a:lnTo>
                    <a:lnTo>
                      <a:pt x="76312" y="76312"/>
                    </a:lnTo>
                    <a:lnTo>
                      <a:pt x="11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6B9D4D86-2ABC-E632-5D6C-891DAF406933}"/>
                  </a:ext>
                </a:extLst>
              </p:cNvPr>
              <p:cNvSpPr/>
              <p:nvPr/>
            </p:nvSpPr>
            <p:spPr>
              <a:xfrm>
                <a:off x="9213464" y="3556733"/>
                <a:ext cx="76200" cy="76200"/>
              </a:xfrm>
              <a:custGeom>
                <a:avLst/>
                <a:gdLst>
                  <a:gd name="connsiteX0" fmla="*/ 112 w 76200"/>
                  <a:gd name="connsiteY0" fmla="*/ 136 h 76200"/>
                  <a:gd name="connsiteX1" fmla="*/ 76312 w 76200"/>
                  <a:gd name="connsiteY1" fmla="*/ 136 h 76200"/>
                  <a:gd name="connsiteX2" fmla="*/ 76312 w 76200"/>
                  <a:gd name="connsiteY2" fmla="*/ 76336 h 76200"/>
                  <a:gd name="connsiteX3" fmla="*/ 11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36"/>
                    </a:moveTo>
                    <a:lnTo>
                      <a:pt x="76312" y="136"/>
                    </a:lnTo>
                    <a:lnTo>
                      <a:pt x="76312" y="76336"/>
                    </a:lnTo>
                    <a:lnTo>
                      <a:pt x="11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8EBAD159-C06E-DA51-22C5-BE32FCDA1337}"/>
                  </a:ext>
                </a:extLst>
              </p:cNvPr>
              <p:cNvSpPr/>
              <p:nvPr/>
            </p:nvSpPr>
            <p:spPr>
              <a:xfrm>
                <a:off x="9213464" y="3632933"/>
                <a:ext cx="76200" cy="76200"/>
              </a:xfrm>
              <a:custGeom>
                <a:avLst/>
                <a:gdLst>
                  <a:gd name="connsiteX0" fmla="*/ 112 w 76200"/>
                  <a:gd name="connsiteY0" fmla="*/ 144 h 76200"/>
                  <a:gd name="connsiteX1" fmla="*/ 76312 w 76200"/>
                  <a:gd name="connsiteY1" fmla="*/ 144 h 76200"/>
                  <a:gd name="connsiteX2" fmla="*/ 76312 w 76200"/>
                  <a:gd name="connsiteY2" fmla="*/ 76344 h 76200"/>
                  <a:gd name="connsiteX3" fmla="*/ 112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44"/>
                    </a:moveTo>
                    <a:lnTo>
                      <a:pt x="76312" y="144"/>
                    </a:lnTo>
                    <a:lnTo>
                      <a:pt x="76312" y="76344"/>
                    </a:lnTo>
                    <a:lnTo>
                      <a:pt x="112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0B5EFCA3-5526-3FA8-A4C6-4A24AFBB254B}"/>
                  </a:ext>
                </a:extLst>
              </p:cNvPr>
              <p:cNvSpPr/>
              <p:nvPr/>
            </p:nvSpPr>
            <p:spPr>
              <a:xfrm>
                <a:off x="9213464" y="3709133"/>
                <a:ext cx="76200" cy="76200"/>
              </a:xfrm>
              <a:custGeom>
                <a:avLst/>
                <a:gdLst>
                  <a:gd name="connsiteX0" fmla="*/ 112 w 76200"/>
                  <a:gd name="connsiteY0" fmla="*/ 152 h 76200"/>
                  <a:gd name="connsiteX1" fmla="*/ 76312 w 76200"/>
                  <a:gd name="connsiteY1" fmla="*/ 152 h 76200"/>
                  <a:gd name="connsiteX2" fmla="*/ 76312 w 76200"/>
                  <a:gd name="connsiteY2" fmla="*/ 76352 h 76200"/>
                  <a:gd name="connsiteX3" fmla="*/ 11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52"/>
                    </a:moveTo>
                    <a:lnTo>
                      <a:pt x="76312" y="152"/>
                    </a:lnTo>
                    <a:lnTo>
                      <a:pt x="76312" y="76352"/>
                    </a:lnTo>
                    <a:lnTo>
                      <a:pt x="11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5430AB46-7FCB-3900-C339-D7A335201EED}"/>
                  </a:ext>
                </a:extLst>
              </p:cNvPr>
              <p:cNvSpPr/>
              <p:nvPr/>
            </p:nvSpPr>
            <p:spPr>
              <a:xfrm>
                <a:off x="9213464" y="3785333"/>
                <a:ext cx="76200" cy="76200"/>
              </a:xfrm>
              <a:custGeom>
                <a:avLst/>
                <a:gdLst>
                  <a:gd name="connsiteX0" fmla="*/ 112 w 76200"/>
                  <a:gd name="connsiteY0" fmla="*/ 160 h 76200"/>
                  <a:gd name="connsiteX1" fmla="*/ 76312 w 76200"/>
                  <a:gd name="connsiteY1" fmla="*/ 160 h 76200"/>
                  <a:gd name="connsiteX2" fmla="*/ 76312 w 76200"/>
                  <a:gd name="connsiteY2" fmla="*/ 76360 h 76200"/>
                  <a:gd name="connsiteX3" fmla="*/ 11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60"/>
                    </a:moveTo>
                    <a:lnTo>
                      <a:pt x="76312" y="160"/>
                    </a:lnTo>
                    <a:lnTo>
                      <a:pt x="76312" y="76360"/>
                    </a:lnTo>
                    <a:lnTo>
                      <a:pt x="11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5FA5BB08-E926-2F63-BFF6-CF8446748ADD}"/>
                  </a:ext>
                </a:extLst>
              </p:cNvPr>
              <p:cNvSpPr/>
              <p:nvPr/>
            </p:nvSpPr>
            <p:spPr>
              <a:xfrm>
                <a:off x="9213464" y="3861533"/>
                <a:ext cx="76200" cy="76200"/>
              </a:xfrm>
              <a:custGeom>
                <a:avLst/>
                <a:gdLst>
                  <a:gd name="connsiteX0" fmla="*/ 112 w 76200"/>
                  <a:gd name="connsiteY0" fmla="*/ 168 h 76200"/>
                  <a:gd name="connsiteX1" fmla="*/ 76312 w 76200"/>
                  <a:gd name="connsiteY1" fmla="*/ 168 h 76200"/>
                  <a:gd name="connsiteX2" fmla="*/ 76312 w 76200"/>
                  <a:gd name="connsiteY2" fmla="*/ 76368 h 76200"/>
                  <a:gd name="connsiteX3" fmla="*/ 11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68"/>
                    </a:moveTo>
                    <a:lnTo>
                      <a:pt x="76312" y="168"/>
                    </a:lnTo>
                    <a:lnTo>
                      <a:pt x="76312" y="76368"/>
                    </a:lnTo>
                    <a:lnTo>
                      <a:pt x="11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B4E88020-52DC-7392-9867-068AD2AD9303}"/>
                  </a:ext>
                </a:extLst>
              </p:cNvPr>
              <p:cNvSpPr/>
              <p:nvPr/>
            </p:nvSpPr>
            <p:spPr>
              <a:xfrm>
                <a:off x="9213464" y="4318733"/>
                <a:ext cx="76200" cy="76200"/>
              </a:xfrm>
              <a:custGeom>
                <a:avLst/>
                <a:gdLst>
                  <a:gd name="connsiteX0" fmla="*/ 112 w 76200"/>
                  <a:gd name="connsiteY0" fmla="*/ 216 h 76200"/>
                  <a:gd name="connsiteX1" fmla="*/ 76312 w 76200"/>
                  <a:gd name="connsiteY1" fmla="*/ 216 h 76200"/>
                  <a:gd name="connsiteX2" fmla="*/ 76312 w 76200"/>
                  <a:gd name="connsiteY2" fmla="*/ 76416 h 76200"/>
                  <a:gd name="connsiteX3" fmla="*/ 11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16"/>
                    </a:moveTo>
                    <a:lnTo>
                      <a:pt x="76312" y="216"/>
                    </a:lnTo>
                    <a:lnTo>
                      <a:pt x="76312" y="76416"/>
                    </a:lnTo>
                    <a:lnTo>
                      <a:pt x="11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90CC4BE2-D2D9-2231-9F10-062286A5B752}"/>
                  </a:ext>
                </a:extLst>
              </p:cNvPr>
              <p:cNvSpPr/>
              <p:nvPr/>
            </p:nvSpPr>
            <p:spPr>
              <a:xfrm>
                <a:off x="9213464" y="4394933"/>
                <a:ext cx="76200" cy="76200"/>
              </a:xfrm>
              <a:custGeom>
                <a:avLst/>
                <a:gdLst>
                  <a:gd name="connsiteX0" fmla="*/ 112 w 76200"/>
                  <a:gd name="connsiteY0" fmla="*/ 224 h 76200"/>
                  <a:gd name="connsiteX1" fmla="*/ 76312 w 76200"/>
                  <a:gd name="connsiteY1" fmla="*/ 224 h 76200"/>
                  <a:gd name="connsiteX2" fmla="*/ 76312 w 76200"/>
                  <a:gd name="connsiteY2" fmla="*/ 76424 h 76200"/>
                  <a:gd name="connsiteX3" fmla="*/ 11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24"/>
                    </a:moveTo>
                    <a:lnTo>
                      <a:pt x="76312" y="224"/>
                    </a:lnTo>
                    <a:lnTo>
                      <a:pt x="76312" y="76424"/>
                    </a:lnTo>
                    <a:lnTo>
                      <a:pt x="11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F32A449F-69C3-4DE2-31B7-94953A1F10AF}"/>
                  </a:ext>
                </a:extLst>
              </p:cNvPr>
              <p:cNvSpPr/>
              <p:nvPr/>
            </p:nvSpPr>
            <p:spPr>
              <a:xfrm>
                <a:off x="9213464" y="4623533"/>
                <a:ext cx="76200" cy="76200"/>
              </a:xfrm>
              <a:custGeom>
                <a:avLst/>
                <a:gdLst>
                  <a:gd name="connsiteX0" fmla="*/ 112 w 76200"/>
                  <a:gd name="connsiteY0" fmla="*/ 248 h 76200"/>
                  <a:gd name="connsiteX1" fmla="*/ 76312 w 76200"/>
                  <a:gd name="connsiteY1" fmla="*/ 248 h 76200"/>
                  <a:gd name="connsiteX2" fmla="*/ 76312 w 76200"/>
                  <a:gd name="connsiteY2" fmla="*/ 76448 h 76200"/>
                  <a:gd name="connsiteX3" fmla="*/ 11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48"/>
                    </a:moveTo>
                    <a:lnTo>
                      <a:pt x="76312" y="248"/>
                    </a:lnTo>
                    <a:lnTo>
                      <a:pt x="76312" y="76448"/>
                    </a:lnTo>
                    <a:lnTo>
                      <a:pt x="11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4AA1BEAB-4873-D111-5710-1E77B1B9CE79}"/>
                  </a:ext>
                </a:extLst>
              </p:cNvPr>
              <p:cNvSpPr/>
              <p:nvPr/>
            </p:nvSpPr>
            <p:spPr>
              <a:xfrm>
                <a:off x="9213464" y="4699733"/>
                <a:ext cx="76200" cy="76200"/>
              </a:xfrm>
              <a:custGeom>
                <a:avLst/>
                <a:gdLst>
                  <a:gd name="connsiteX0" fmla="*/ 112 w 76200"/>
                  <a:gd name="connsiteY0" fmla="*/ 256 h 76200"/>
                  <a:gd name="connsiteX1" fmla="*/ 76312 w 76200"/>
                  <a:gd name="connsiteY1" fmla="*/ 256 h 76200"/>
                  <a:gd name="connsiteX2" fmla="*/ 76312 w 76200"/>
                  <a:gd name="connsiteY2" fmla="*/ 76456 h 76200"/>
                  <a:gd name="connsiteX3" fmla="*/ 11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56"/>
                    </a:moveTo>
                    <a:lnTo>
                      <a:pt x="76312" y="256"/>
                    </a:lnTo>
                    <a:lnTo>
                      <a:pt x="76312" y="76456"/>
                    </a:lnTo>
                    <a:lnTo>
                      <a:pt x="11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E1AEEDC8-09BA-6D59-B383-9002D07FE8EF}"/>
                  </a:ext>
                </a:extLst>
              </p:cNvPr>
              <p:cNvSpPr/>
              <p:nvPr/>
            </p:nvSpPr>
            <p:spPr>
              <a:xfrm>
                <a:off x="9213464" y="4852133"/>
                <a:ext cx="76200" cy="76200"/>
              </a:xfrm>
              <a:custGeom>
                <a:avLst/>
                <a:gdLst>
                  <a:gd name="connsiteX0" fmla="*/ 112 w 76200"/>
                  <a:gd name="connsiteY0" fmla="*/ 272 h 76200"/>
                  <a:gd name="connsiteX1" fmla="*/ 76312 w 76200"/>
                  <a:gd name="connsiteY1" fmla="*/ 272 h 76200"/>
                  <a:gd name="connsiteX2" fmla="*/ 76312 w 76200"/>
                  <a:gd name="connsiteY2" fmla="*/ 76472 h 76200"/>
                  <a:gd name="connsiteX3" fmla="*/ 11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72"/>
                    </a:moveTo>
                    <a:lnTo>
                      <a:pt x="76312" y="272"/>
                    </a:lnTo>
                    <a:lnTo>
                      <a:pt x="76312" y="76472"/>
                    </a:lnTo>
                    <a:lnTo>
                      <a:pt x="11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3" name="자유형: 도형 1112">
                <a:extLst>
                  <a:ext uri="{FF2B5EF4-FFF2-40B4-BE49-F238E27FC236}">
                    <a16:creationId xmlns:a16="http://schemas.microsoft.com/office/drawing/2014/main" id="{CCF784D6-ED28-145E-3E00-3A8AA45C1467}"/>
                  </a:ext>
                </a:extLst>
              </p:cNvPr>
              <p:cNvSpPr/>
              <p:nvPr/>
            </p:nvSpPr>
            <p:spPr>
              <a:xfrm>
                <a:off x="9213464" y="4928333"/>
                <a:ext cx="76200" cy="76200"/>
              </a:xfrm>
              <a:custGeom>
                <a:avLst/>
                <a:gdLst>
                  <a:gd name="connsiteX0" fmla="*/ 112 w 76200"/>
                  <a:gd name="connsiteY0" fmla="*/ 280 h 76200"/>
                  <a:gd name="connsiteX1" fmla="*/ 76312 w 76200"/>
                  <a:gd name="connsiteY1" fmla="*/ 280 h 76200"/>
                  <a:gd name="connsiteX2" fmla="*/ 76312 w 76200"/>
                  <a:gd name="connsiteY2" fmla="*/ 76480 h 76200"/>
                  <a:gd name="connsiteX3" fmla="*/ 11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80"/>
                    </a:moveTo>
                    <a:lnTo>
                      <a:pt x="76312" y="280"/>
                    </a:lnTo>
                    <a:lnTo>
                      <a:pt x="76312" y="76480"/>
                    </a:lnTo>
                    <a:lnTo>
                      <a:pt x="11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F066065C-5CB5-B466-A488-B7145D61A03D}"/>
                  </a:ext>
                </a:extLst>
              </p:cNvPr>
              <p:cNvSpPr/>
              <p:nvPr/>
            </p:nvSpPr>
            <p:spPr>
              <a:xfrm>
                <a:off x="9289664" y="2566133"/>
                <a:ext cx="76200" cy="76200"/>
              </a:xfrm>
              <a:custGeom>
                <a:avLst/>
                <a:gdLst>
                  <a:gd name="connsiteX0" fmla="*/ 120 w 76200"/>
                  <a:gd name="connsiteY0" fmla="*/ 32 h 76200"/>
                  <a:gd name="connsiteX1" fmla="*/ 76320 w 76200"/>
                  <a:gd name="connsiteY1" fmla="*/ 32 h 76200"/>
                  <a:gd name="connsiteX2" fmla="*/ 76320 w 76200"/>
                  <a:gd name="connsiteY2" fmla="*/ 76232 h 76200"/>
                  <a:gd name="connsiteX3" fmla="*/ 12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32"/>
                    </a:moveTo>
                    <a:lnTo>
                      <a:pt x="76320" y="32"/>
                    </a:lnTo>
                    <a:lnTo>
                      <a:pt x="76320" y="76232"/>
                    </a:lnTo>
                    <a:lnTo>
                      <a:pt x="12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E25028A0-AC06-3682-AE5A-C6B1F58F786E}"/>
                  </a:ext>
                </a:extLst>
              </p:cNvPr>
              <p:cNvSpPr/>
              <p:nvPr/>
            </p:nvSpPr>
            <p:spPr>
              <a:xfrm>
                <a:off x="9289664" y="2870933"/>
                <a:ext cx="76200" cy="76200"/>
              </a:xfrm>
              <a:custGeom>
                <a:avLst/>
                <a:gdLst>
                  <a:gd name="connsiteX0" fmla="*/ 120 w 76200"/>
                  <a:gd name="connsiteY0" fmla="*/ 64 h 76200"/>
                  <a:gd name="connsiteX1" fmla="*/ 76320 w 76200"/>
                  <a:gd name="connsiteY1" fmla="*/ 64 h 76200"/>
                  <a:gd name="connsiteX2" fmla="*/ 76320 w 76200"/>
                  <a:gd name="connsiteY2" fmla="*/ 76264 h 76200"/>
                  <a:gd name="connsiteX3" fmla="*/ 12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64"/>
                    </a:moveTo>
                    <a:lnTo>
                      <a:pt x="76320" y="64"/>
                    </a:lnTo>
                    <a:lnTo>
                      <a:pt x="76320" y="76264"/>
                    </a:lnTo>
                    <a:lnTo>
                      <a:pt x="12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C60E174D-6849-3BB5-FCE8-19E49871EF24}"/>
                  </a:ext>
                </a:extLst>
              </p:cNvPr>
              <p:cNvSpPr/>
              <p:nvPr/>
            </p:nvSpPr>
            <p:spPr>
              <a:xfrm>
                <a:off x="9289664" y="2947133"/>
                <a:ext cx="76200" cy="76200"/>
              </a:xfrm>
              <a:custGeom>
                <a:avLst/>
                <a:gdLst>
                  <a:gd name="connsiteX0" fmla="*/ 120 w 76200"/>
                  <a:gd name="connsiteY0" fmla="*/ 72 h 76200"/>
                  <a:gd name="connsiteX1" fmla="*/ 76320 w 76200"/>
                  <a:gd name="connsiteY1" fmla="*/ 72 h 76200"/>
                  <a:gd name="connsiteX2" fmla="*/ 76320 w 76200"/>
                  <a:gd name="connsiteY2" fmla="*/ 76272 h 76200"/>
                  <a:gd name="connsiteX3" fmla="*/ 12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72"/>
                    </a:moveTo>
                    <a:lnTo>
                      <a:pt x="76320" y="72"/>
                    </a:lnTo>
                    <a:lnTo>
                      <a:pt x="76320" y="76272"/>
                    </a:lnTo>
                    <a:lnTo>
                      <a:pt x="12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7" name="자유형: 도형 1116">
                <a:extLst>
                  <a:ext uri="{FF2B5EF4-FFF2-40B4-BE49-F238E27FC236}">
                    <a16:creationId xmlns:a16="http://schemas.microsoft.com/office/drawing/2014/main" id="{C3840E69-53FA-F6E9-FAE3-F8EA345C7840}"/>
                  </a:ext>
                </a:extLst>
              </p:cNvPr>
              <p:cNvSpPr/>
              <p:nvPr/>
            </p:nvSpPr>
            <p:spPr>
              <a:xfrm>
                <a:off x="9289664" y="3251933"/>
                <a:ext cx="76200" cy="76200"/>
              </a:xfrm>
              <a:custGeom>
                <a:avLst/>
                <a:gdLst>
                  <a:gd name="connsiteX0" fmla="*/ 120 w 76200"/>
                  <a:gd name="connsiteY0" fmla="*/ 104 h 76200"/>
                  <a:gd name="connsiteX1" fmla="*/ 76320 w 76200"/>
                  <a:gd name="connsiteY1" fmla="*/ 104 h 76200"/>
                  <a:gd name="connsiteX2" fmla="*/ 76320 w 76200"/>
                  <a:gd name="connsiteY2" fmla="*/ 76304 h 76200"/>
                  <a:gd name="connsiteX3" fmla="*/ 12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04"/>
                    </a:moveTo>
                    <a:lnTo>
                      <a:pt x="76320" y="104"/>
                    </a:lnTo>
                    <a:lnTo>
                      <a:pt x="76320" y="76304"/>
                    </a:lnTo>
                    <a:lnTo>
                      <a:pt x="12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8" name="자유형: 도형 1117">
                <a:extLst>
                  <a:ext uri="{FF2B5EF4-FFF2-40B4-BE49-F238E27FC236}">
                    <a16:creationId xmlns:a16="http://schemas.microsoft.com/office/drawing/2014/main" id="{2F08E60E-81CF-67D8-0A6F-98820E1BDBAD}"/>
                  </a:ext>
                </a:extLst>
              </p:cNvPr>
              <p:cNvSpPr/>
              <p:nvPr/>
            </p:nvSpPr>
            <p:spPr>
              <a:xfrm>
                <a:off x="9289664" y="3404333"/>
                <a:ext cx="76200" cy="76200"/>
              </a:xfrm>
              <a:custGeom>
                <a:avLst/>
                <a:gdLst>
                  <a:gd name="connsiteX0" fmla="*/ 120 w 76200"/>
                  <a:gd name="connsiteY0" fmla="*/ 120 h 76200"/>
                  <a:gd name="connsiteX1" fmla="*/ 76320 w 76200"/>
                  <a:gd name="connsiteY1" fmla="*/ 120 h 76200"/>
                  <a:gd name="connsiteX2" fmla="*/ 76320 w 76200"/>
                  <a:gd name="connsiteY2" fmla="*/ 76320 h 76200"/>
                  <a:gd name="connsiteX3" fmla="*/ 12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20"/>
                    </a:moveTo>
                    <a:lnTo>
                      <a:pt x="76320" y="120"/>
                    </a:lnTo>
                    <a:lnTo>
                      <a:pt x="76320" y="76320"/>
                    </a:lnTo>
                    <a:lnTo>
                      <a:pt x="12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9" name="자유형: 도형 1118">
                <a:extLst>
                  <a:ext uri="{FF2B5EF4-FFF2-40B4-BE49-F238E27FC236}">
                    <a16:creationId xmlns:a16="http://schemas.microsoft.com/office/drawing/2014/main" id="{7B782294-8F9B-8274-6FCD-E0A7D35FF715}"/>
                  </a:ext>
                </a:extLst>
              </p:cNvPr>
              <p:cNvSpPr/>
              <p:nvPr/>
            </p:nvSpPr>
            <p:spPr>
              <a:xfrm>
                <a:off x="9289664" y="3480533"/>
                <a:ext cx="76200" cy="76200"/>
              </a:xfrm>
              <a:custGeom>
                <a:avLst/>
                <a:gdLst>
                  <a:gd name="connsiteX0" fmla="*/ 120 w 76200"/>
                  <a:gd name="connsiteY0" fmla="*/ 128 h 76200"/>
                  <a:gd name="connsiteX1" fmla="*/ 76320 w 76200"/>
                  <a:gd name="connsiteY1" fmla="*/ 128 h 76200"/>
                  <a:gd name="connsiteX2" fmla="*/ 76320 w 76200"/>
                  <a:gd name="connsiteY2" fmla="*/ 76328 h 76200"/>
                  <a:gd name="connsiteX3" fmla="*/ 12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28"/>
                    </a:moveTo>
                    <a:lnTo>
                      <a:pt x="76320" y="128"/>
                    </a:lnTo>
                    <a:lnTo>
                      <a:pt x="76320" y="76328"/>
                    </a:lnTo>
                    <a:lnTo>
                      <a:pt x="12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0" name="자유형: 도형 1119">
                <a:extLst>
                  <a:ext uri="{FF2B5EF4-FFF2-40B4-BE49-F238E27FC236}">
                    <a16:creationId xmlns:a16="http://schemas.microsoft.com/office/drawing/2014/main" id="{A457DE8F-4E88-3A5D-2B56-91E54F87647D}"/>
                  </a:ext>
                </a:extLst>
              </p:cNvPr>
              <p:cNvSpPr/>
              <p:nvPr/>
            </p:nvSpPr>
            <p:spPr>
              <a:xfrm>
                <a:off x="9289664" y="3556733"/>
                <a:ext cx="76200" cy="76200"/>
              </a:xfrm>
              <a:custGeom>
                <a:avLst/>
                <a:gdLst>
                  <a:gd name="connsiteX0" fmla="*/ 120 w 76200"/>
                  <a:gd name="connsiteY0" fmla="*/ 136 h 76200"/>
                  <a:gd name="connsiteX1" fmla="*/ 76320 w 76200"/>
                  <a:gd name="connsiteY1" fmla="*/ 136 h 76200"/>
                  <a:gd name="connsiteX2" fmla="*/ 76320 w 76200"/>
                  <a:gd name="connsiteY2" fmla="*/ 76336 h 76200"/>
                  <a:gd name="connsiteX3" fmla="*/ 12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36"/>
                    </a:moveTo>
                    <a:lnTo>
                      <a:pt x="76320" y="136"/>
                    </a:lnTo>
                    <a:lnTo>
                      <a:pt x="76320" y="76336"/>
                    </a:lnTo>
                    <a:lnTo>
                      <a:pt x="12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1" name="자유형: 도형 1120">
                <a:extLst>
                  <a:ext uri="{FF2B5EF4-FFF2-40B4-BE49-F238E27FC236}">
                    <a16:creationId xmlns:a16="http://schemas.microsoft.com/office/drawing/2014/main" id="{202809C7-D2F3-694E-DD09-93C306733133}"/>
                  </a:ext>
                </a:extLst>
              </p:cNvPr>
              <p:cNvSpPr/>
              <p:nvPr/>
            </p:nvSpPr>
            <p:spPr>
              <a:xfrm>
                <a:off x="9289664" y="4166333"/>
                <a:ext cx="76200" cy="76200"/>
              </a:xfrm>
              <a:custGeom>
                <a:avLst/>
                <a:gdLst>
                  <a:gd name="connsiteX0" fmla="*/ 120 w 76200"/>
                  <a:gd name="connsiteY0" fmla="*/ 200 h 76200"/>
                  <a:gd name="connsiteX1" fmla="*/ 76320 w 76200"/>
                  <a:gd name="connsiteY1" fmla="*/ 200 h 76200"/>
                  <a:gd name="connsiteX2" fmla="*/ 76320 w 76200"/>
                  <a:gd name="connsiteY2" fmla="*/ 76400 h 76200"/>
                  <a:gd name="connsiteX3" fmla="*/ 120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00"/>
                    </a:moveTo>
                    <a:lnTo>
                      <a:pt x="76320" y="200"/>
                    </a:lnTo>
                    <a:lnTo>
                      <a:pt x="76320" y="76400"/>
                    </a:lnTo>
                    <a:lnTo>
                      <a:pt x="120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2" name="자유형: 도형 1121">
                <a:extLst>
                  <a:ext uri="{FF2B5EF4-FFF2-40B4-BE49-F238E27FC236}">
                    <a16:creationId xmlns:a16="http://schemas.microsoft.com/office/drawing/2014/main" id="{85D56E40-E554-6FD7-0427-8C2ADF9688A2}"/>
                  </a:ext>
                </a:extLst>
              </p:cNvPr>
              <p:cNvSpPr/>
              <p:nvPr/>
            </p:nvSpPr>
            <p:spPr>
              <a:xfrm>
                <a:off x="9289664" y="4394933"/>
                <a:ext cx="76200" cy="76200"/>
              </a:xfrm>
              <a:custGeom>
                <a:avLst/>
                <a:gdLst>
                  <a:gd name="connsiteX0" fmla="*/ 120 w 76200"/>
                  <a:gd name="connsiteY0" fmla="*/ 224 h 76200"/>
                  <a:gd name="connsiteX1" fmla="*/ 76320 w 76200"/>
                  <a:gd name="connsiteY1" fmla="*/ 224 h 76200"/>
                  <a:gd name="connsiteX2" fmla="*/ 76320 w 76200"/>
                  <a:gd name="connsiteY2" fmla="*/ 76424 h 76200"/>
                  <a:gd name="connsiteX3" fmla="*/ 12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24"/>
                    </a:moveTo>
                    <a:lnTo>
                      <a:pt x="76320" y="224"/>
                    </a:lnTo>
                    <a:lnTo>
                      <a:pt x="76320" y="76424"/>
                    </a:lnTo>
                    <a:lnTo>
                      <a:pt x="12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3" name="자유형: 도형 1122">
                <a:extLst>
                  <a:ext uri="{FF2B5EF4-FFF2-40B4-BE49-F238E27FC236}">
                    <a16:creationId xmlns:a16="http://schemas.microsoft.com/office/drawing/2014/main" id="{8A79F6D6-D4DE-5C42-8CC7-8605EFABCEF3}"/>
                  </a:ext>
                </a:extLst>
              </p:cNvPr>
              <p:cNvSpPr/>
              <p:nvPr/>
            </p:nvSpPr>
            <p:spPr>
              <a:xfrm>
                <a:off x="9289664" y="4699733"/>
                <a:ext cx="76200" cy="76200"/>
              </a:xfrm>
              <a:custGeom>
                <a:avLst/>
                <a:gdLst>
                  <a:gd name="connsiteX0" fmla="*/ 120 w 76200"/>
                  <a:gd name="connsiteY0" fmla="*/ 256 h 76200"/>
                  <a:gd name="connsiteX1" fmla="*/ 76320 w 76200"/>
                  <a:gd name="connsiteY1" fmla="*/ 256 h 76200"/>
                  <a:gd name="connsiteX2" fmla="*/ 76320 w 76200"/>
                  <a:gd name="connsiteY2" fmla="*/ 76456 h 76200"/>
                  <a:gd name="connsiteX3" fmla="*/ 12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56"/>
                    </a:moveTo>
                    <a:lnTo>
                      <a:pt x="76320" y="256"/>
                    </a:lnTo>
                    <a:lnTo>
                      <a:pt x="76320" y="76456"/>
                    </a:lnTo>
                    <a:lnTo>
                      <a:pt x="12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4" name="자유형: 도형 1123">
                <a:extLst>
                  <a:ext uri="{FF2B5EF4-FFF2-40B4-BE49-F238E27FC236}">
                    <a16:creationId xmlns:a16="http://schemas.microsoft.com/office/drawing/2014/main" id="{33975FBA-8395-D588-644D-E003E2D43F72}"/>
                  </a:ext>
                </a:extLst>
              </p:cNvPr>
              <p:cNvSpPr/>
              <p:nvPr/>
            </p:nvSpPr>
            <p:spPr>
              <a:xfrm>
                <a:off x="9365864" y="2566133"/>
                <a:ext cx="76200" cy="76200"/>
              </a:xfrm>
              <a:custGeom>
                <a:avLst/>
                <a:gdLst>
                  <a:gd name="connsiteX0" fmla="*/ 128 w 76200"/>
                  <a:gd name="connsiteY0" fmla="*/ 32 h 76200"/>
                  <a:gd name="connsiteX1" fmla="*/ 76328 w 76200"/>
                  <a:gd name="connsiteY1" fmla="*/ 32 h 76200"/>
                  <a:gd name="connsiteX2" fmla="*/ 76328 w 76200"/>
                  <a:gd name="connsiteY2" fmla="*/ 76232 h 76200"/>
                  <a:gd name="connsiteX3" fmla="*/ 12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32"/>
                    </a:moveTo>
                    <a:lnTo>
                      <a:pt x="76328" y="32"/>
                    </a:lnTo>
                    <a:lnTo>
                      <a:pt x="76328" y="76232"/>
                    </a:lnTo>
                    <a:lnTo>
                      <a:pt x="12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5" name="자유형: 도형 1124">
                <a:extLst>
                  <a:ext uri="{FF2B5EF4-FFF2-40B4-BE49-F238E27FC236}">
                    <a16:creationId xmlns:a16="http://schemas.microsoft.com/office/drawing/2014/main" id="{118054A6-9DED-84C8-BC34-E85028363A52}"/>
                  </a:ext>
                </a:extLst>
              </p:cNvPr>
              <p:cNvSpPr/>
              <p:nvPr/>
            </p:nvSpPr>
            <p:spPr>
              <a:xfrm>
                <a:off x="9365864" y="2718533"/>
                <a:ext cx="76200" cy="76200"/>
              </a:xfrm>
              <a:custGeom>
                <a:avLst/>
                <a:gdLst>
                  <a:gd name="connsiteX0" fmla="*/ 128 w 76200"/>
                  <a:gd name="connsiteY0" fmla="*/ 48 h 76200"/>
                  <a:gd name="connsiteX1" fmla="*/ 76328 w 76200"/>
                  <a:gd name="connsiteY1" fmla="*/ 48 h 76200"/>
                  <a:gd name="connsiteX2" fmla="*/ 76328 w 76200"/>
                  <a:gd name="connsiteY2" fmla="*/ 76248 h 76200"/>
                  <a:gd name="connsiteX3" fmla="*/ 12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48"/>
                    </a:moveTo>
                    <a:lnTo>
                      <a:pt x="76328" y="48"/>
                    </a:lnTo>
                    <a:lnTo>
                      <a:pt x="76328" y="76248"/>
                    </a:lnTo>
                    <a:lnTo>
                      <a:pt x="12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6" name="자유형: 도형 1125">
                <a:extLst>
                  <a:ext uri="{FF2B5EF4-FFF2-40B4-BE49-F238E27FC236}">
                    <a16:creationId xmlns:a16="http://schemas.microsoft.com/office/drawing/2014/main" id="{06FFEC43-C27B-A217-B004-6E6AA06A73E4}"/>
                  </a:ext>
                </a:extLst>
              </p:cNvPr>
              <p:cNvSpPr/>
              <p:nvPr/>
            </p:nvSpPr>
            <p:spPr>
              <a:xfrm>
                <a:off x="9365864" y="2794733"/>
                <a:ext cx="76200" cy="76200"/>
              </a:xfrm>
              <a:custGeom>
                <a:avLst/>
                <a:gdLst>
                  <a:gd name="connsiteX0" fmla="*/ 128 w 76200"/>
                  <a:gd name="connsiteY0" fmla="*/ 56 h 76200"/>
                  <a:gd name="connsiteX1" fmla="*/ 76328 w 76200"/>
                  <a:gd name="connsiteY1" fmla="*/ 56 h 76200"/>
                  <a:gd name="connsiteX2" fmla="*/ 76328 w 76200"/>
                  <a:gd name="connsiteY2" fmla="*/ 76256 h 76200"/>
                  <a:gd name="connsiteX3" fmla="*/ 12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56"/>
                    </a:moveTo>
                    <a:lnTo>
                      <a:pt x="76328" y="56"/>
                    </a:lnTo>
                    <a:lnTo>
                      <a:pt x="76328" y="76256"/>
                    </a:lnTo>
                    <a:lnTo>
                      <a:pt x="12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7" name="자유형: 도형 1126">
                <a:extLst>
                  <a:ext uri="{FF2B5EF4-FFF2-40B4-BE49-F238E27FC236}">
                    <a16:creationId xmlns:a16="http://schemas.microsoft.com/office/drawing/2014/main" id="{2C8CA556-E9A1-3C62-BEA6-2178CA58775B}"/>
                  </a:ext>
                </a:extLst>
              </p:cNvPr>
              <p:cNvSpPr/>
              <p:nvPr/>
            </p:nvSpPr>
            <p:spPr>
              <a:xfrm>
                <a:off x="9365864" y="2870933"/>
                <a:ext cx="76200" cy="76200"/>
              </a:xfrm>
              <a:custGeom>
                <a:avLst/>
                <a:gdLst>
                  <a:gd name="connsiteX0" fmla="*/ 128 w 76200"/>
                  <a:gd name="connsiteY0" fmla="*/ 64 h 76200"/>
                  <a:gd name="connsiteX1" fmla="*/ 76328 w 76200"/>
                  <a:gd name="connsiteY1" fmla="*/ 64 h 76200"/>
                  <a:gd name="connsiteX2" fmla="*/ 76328 w 76200"/>
                  <a:gd name="connsiteY2" fmla="*/ 76264 h 76200"/>
                  <a:gd name="connsiteX3" fmla="*/ 12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64"/>
                    </a:moveTo>
                    <a:lnTo>
                      <a:pt x="76328" y="64"/>
                    </a:lnTo>
                    <a:lnTo>
                      <a:pt x="76328" y="76264"/>
                    </a:lnTo>
                    <a:lnTo>
                      <a:pt x="12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8" name="자유형: 도형 1127">
                <a:extLst>
                  <a:ext uri="{FF2B5EF4-FFF2-40B4-BE49-F238E27FC236}">
                    <a16:creationId xmlns:a16="http://schemas.microsoft.com/office/drawing/2014/main" id="{1FAA53DC-14C0-9455-0151-DF514C61B4D8}"/>
                  </a:ext>
                </a:extLst>
              </p:cNvPr>
              <p:cNvSpPr/>
              <p:nvPr/>
            </p:nvSpPr>
            <p:spPr>
              <a:xfrm>
                <a:off x="9365864" y="3023333"/>
                <a:ext cx="76200" cy="76200"/>
              </a:xfrm>
              <a:custGeom>
                <a:avLst/>
                <a:gdLst>
                  <a:gd name="connsiteX0" fmla="*/ 128 w 76200"/>
                  <a:gd name="connsiteY0" fmla="*/ 80 h 76200"/>
                  <a:gd name="connsiteX1" fmla="*/ 76328 w 76200"/>
                  <a:gd name="connsiteY1" fmla="*/ 80 h 76200"/>
                  <a:gd name="connsiteX2" fmla="*/ 76328 w 76200"/>
                  <a:gd name="connsiteY2" fmla="*/ 76280 h 76200"/>
                  <a:gd name="connsiteX3" fmla="*/ 12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80"/>
                    </a:moveTo>
                    <a:lnTo>
                      <a:pt x="76328" y="80"/>
                    </a:lnTo>
                    <a:lnTo>
                      <a:pt x="76328" y="76280"/>
                    </a:lnTo>
                    <a:lnTo>
                      <a:pt x="12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9" name="자유형: 도형 1128">
                <a:extLst>
                  <a:ext uri="{FF2B5EF4-FFF2-40B4-BE49-F238E27FC236}">
                    <a16:creationId xmlns:a16="http://schemas.microsoft.com/office/drawing/2014/main" id="{A94A414B-0CB4-2667-8EEE-91BC4A082D49}"/>
                  </a:ext>
                </a:extLst>
              </p:cNvPr>
              <p:cNvSpPr/>
              <p:nvPr/>
            </p:nvSpPr>
            <p:spPr>
              <a:xfrm>
                <a:off x="9365864" y="3099533"/>
                <a:ext cx="76200" cy="76200"/>
              </a:xfrm>
              <a:custGeom>
                <a:avLst/>
                <a:gdLst>
                  <a:gd name="connsiteX0" fmla="*/ 128 w 76200"/>
                  <a:gd name="connsiteY0" fmla="*/ 88 h 76200"/>
                  <a:gd name="connsiteX1" fmla="*/ 76328 w 76200"/>
                  <a:gd name="connsiteY1" fmla="*/ 88 h 76200"/>
                  <a:gd name="connsiteX2" fmla="*/ 76328 w 76200"/>
                  <a:gd name="connsiteY2" fmla="*/ 76288 h 76200"/>
                  <a:gd name="connsiteX3" fmla="*/ 128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88"/>
                    </a:moveTo>
                    <a:lnTo>
                      <a:pt x="76328" y="88"/>
                    </a:lnTo>
                    <a:lnTo>
                      <a:pt x="76328" y="76288"/>
                    </a:lnTo>
                    <a:lnTo>
                      <a:pt x="128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0" name="자유형: 도형 1129">
                <a:extLst>
                  <a:ext uri="{FF2B5EF4-FFF2-40B4-BE49-F238E27FC236}">
                    <a16:creationId xmlns:a16="http://schemas.microsoft.com/office/drawing/2014/main" id="{7F073CAD-095B-DA37-3134-3C463A321A13}"/>
                  </a:ext>
                </a:extLst>
              </p:cNvPr>
              <p:cNvSpPr/>
              <p:nvPr/>
            </p:nvSpPr>
            <p:spPr>
              <a:xfrm>
                <a:off x="9365864" y="3251933"/>
                <a:ext cx="76200" cy="76200"/>
              </a:xfrm>
              <a:custGeom>
                <a:avLst/>
                <a:gdLst>
                  <a:gd name="connsiteX0" fmla="*/ 128 w 76200"/>
                  <a:gd name="connsiteY0" fmla="*/ 104 h 76200"/>
                  <a:gd name="connsiteX1" fmla="*/ 76328 w 76200"/>
                  <a:gd name="connsiteY1" fmla="*/ 104 h 76200"/>
                  <a:gd name="connsiteX2" fmla="*/ 76328 w 76200"/>
                  <a:gd name="connsiteY2" fmla="*/ 76304 h 76200"/>
                  <a:gd name="connsiteX3" fmla="*/ 12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04"/>
                    </a:moveTo>
                    <a:lnTo>
                      <a:pt x="76328" y="104"/>
                    </a:lnTo>
                    <a:lnTo>
                      <a:pt x="76328" y="76304"/>
                    </a:lnTo>
                    <a:lnTo>
                      <a:pt x="12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1" name="자유형: 도형 1130">
                <a:extLst>
                  <a:ext uri="{FF2B5EF4-FFF2-40B4-BE49-F238E27FC236}">
                    <a16:creationId xmlns:a16="http://schemas.microsoft.com/office/drawing/2014/main" id="{0FB56BAD-D42D-0A93-F13E-0246D3169359}"/>
                  </a:ext>
                </a:extLst>
              </p:cNvPr>
              <p:cNvSpPr/>
              <p:nvPr/>
            </p:nvSpPr>
            <p:spPr>
              <a:xfrm>
                <a:off x="9365864" y="3480533"/>
                <a:ext cx="76200" cy="76200"/>
              </a:xfrm>
              <a:custGeom>
                <a:avLst/>
                <a:gdLst>
                  <a:gd name="connsiteX0" fmla="*/ 128 w 76200"/>
                  <a:gd name="connsiteY0" fmla="*/ 128 h 76200"/>
                  <a:gd name="connsiteX1" fmla="*/ 76328 w 76200"/>
                  <a:gd name="connsiteY1" fmla="*/ 128 h 76200"/>
                  <a:gd name="connsiteX2" fmla="*/ 76328 w 76200"/>
                  <a:gd name="connsiteY2" fmla="*/ 76328 h 76200"/>
                  <a:gd name="connsiteX3" fmla="*/ 12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28"/>
                    </a:moveTo>
                    <a:lnTo>
                      <a:pt x="76328" y="128"/>
                    </a:lnTo>
                    <a:lnTo>
                      <a:pt x="76328" y="76328"/>
                    </a:lnTo>
                    <a:lnTo>
                      <a:pt x="12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2" name="자유형: 도형 1131">
                <a:extLst>
                  <a:ext uri="{FF2B5EF4-FFF2-40B4-BE49-F238E27FC236}">
                    <a16:creationId xmlns:a16="http://schemas.microsoft.com/office/drawing/2014/main" id="{D122445D-47D8-165B-B8C8-537D63E86A1D}"/>
                  </a:ext>
                </a:extLst>
              </p:cNvPr>
              <p:cNvSpPr/>
              <p:nvPr/>
            </p:nvSpPr>
            <p:spPr>
              <a:xfrm>
                <a:off x="9365864" y="3632933"/>
                <a:ext cx="76200" cy="76200"/>
              </a:xfrm>
              <a:custGeom>
                <a:avLst/>
                <a:gdLst>
                  <a:gd name="connsiteX0" fmla="*/ 128 w 76200"/>
                  <a:gd name="connsiteY0" fmla="*/ 144 h 76200"/>
                  <a:gd name="connsiteX1" fmla="*/ 76328 w 76200"/>
                  <a:gd name="connsiteY1" fmla="*/ 144 h 76200"/>
                  <a:gd name="connsiteX2" fmla="*/ 76328 w 76200"/>
                  <a:gd name="connsiteY2" fmla="*/ 76344 h 76200"/>
                  <a:gd name="connsiteX3" fmla="*/ 12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44"/>
                    </a:moveTo>
                    <a:lnTo>
                      <a:pt x="76328" y="144"/>
                    </a:lnTo>
                    <a:lnTo>
                      <a:pt x="76328" y="76344"/>
                    </a:lnTo>
                    <a:lnTo>
                      <a:pt x="12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3" name="자유형: 도형 1132">
                <a:extLst>
                  <a:ext uri="{FF2B5EF4-FFF2-40B4-BE49-F238E27FC236}">
                    <a16:creationId xmlns:a16="http://schemas.microsoft.com/office/drawing/2014/main" id="{0D35C37E-D344-E3AC-CC82-30629557F620}"/>
                  </a:ext>
                </a:extLst>
              </p:cNvPr>
              <p:cNvSpPr/>
              <p:nvPr/>
            </p:nvSpPr>
            <p:spPr>
              <a:xfrm>
                <a:off x="9365864" y="3709133"/>
                <a:ext cx="76200" cy="76200"/>
              </a:xfrm>
              <a:custGeom>
                <a:avLst/>
                <a:gdLst>
                  <a:gd name="connsiteX0" fmla="*/ 128 w 76200"/>
                  <a:gd name="connsiteY0" fmla="*/ 152 h 76200"/>
                  <a:gd name="connsiteX1" fmla="*/ 76328 w 76200"/>
                  <a:gd name="connsiteY1" fmla="*/ 152 h 76200"/>
                  <a:gd name="connsiteX2" fmla="*/ 76328 w 76200"/>
                  <a:gd name="connsiteY2" fmla="*/ 76352 h 76200"/>
                  <a:gd name="connsiteX3" fmla="*/ 12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52"/>
                    </a:moveTo>
                    <a:lnTo>
                      <a:pt x="76328" y="152"/>
                    </a:lnTo>
                    <a:lnTo>
                      <a:pt x="76328" y="76352"/>
                    </a:lnTo>
                    <a:lnTo>
                      <a:pt x="12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4" name="자유형: 도형 1133">
                <a:extLst>
                  <a:ext uri="{FF2B5EF4-FFF2-40B4-BE49-F238E27FC236}">
                    <a16:creationId xmlns:a16="http://schemas.microsoft.com/office/drawing/2014/main" id="{1AC13F0E-6C82-E751-1D63-59B89EA4DD67}"/>
                  </a:ext>
                </a:extLst>
              </p:cNvPr>
              <p:cNvSpPr/>
              <p:nvPr/>
            </p:nvSpPr>
            <p:spPr>
              <a:xfrm>
                <a:off x="9365864" y="3785333"/>
                <a:ext cx="76200" cy="76200"/>
              </a:xfrm>
              <a:custGeom>
                <a:avLst/>
                <a:gdLst>
                  <a:gd name="connsiteX0" fmla="*/ 128 w 76200"/>
                  <a:gd name="connsiteY0" fmla="*/ 160 h 76200"/>
                  <a:gd name="connsiteX1" fmla="*/ 76328 w 76200"/>
                  <a:gd name="connsiteY1" fmla="*/ 160 h 76200"/>
                  <a:gd name="connsiteX2" fmla="*/ 76328 w 76200"/>
                  <a:gd name="connsiteY2" fmla="*/ 76360 h 76200"/>
                  <a:gd name="connsiteX3" fmla="*/ 12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60"/>
                    </a:moveTo>
                    <a:lnTo>
                      <a:pt x="76328" y="160"/>
                    </a:lnTo>
                    <a:lnTo>
                      <a:pt x="76328" y="76360"/>
                    </a:lnTo>
                    <a:lnTo>
                      <a:pt x="12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5" name="자유형: 도형 1134">
                <a:extLst>
                  <a:ext uri="{FF2B5EF4-FFF2-40B4-BE49-F238E27FC236}">
                    <a16:creationId xmlns:a16="http://schemas.microsoft.com/office/drawing/2014/main" id="{3C75DAB0-B5BE-0AC7-61F1-B2ADDB3E641B}"/>
                  </a:ext>
                </a:extLst>
              </p:cNvPr>
              <p:cNvSpPr/>
              <p:nvPr/>
            </p:nvSpPr>
            <p:spPr>
              <a:xfrm>
                <a:off x="9365864" y="4090133"/>
                <a:ext cx="76200" cy="76200"/>
              </a:xfrm>
              <a:custGeom>
                <a:avLst/>
                <a:gdLst>
                  <a:gd name="connsiteX0" fmla="*/ 128 w 76200"/>
                  <a:gd name="connsiteY0" fmla="*/ 192 h 76200"/>
                  <a:gd name="connsiteX1" fmla="*/ 76328 w 76200"/>
                  <a:gd name="connsiteY1" fmla="*/ 192 h 76200"/>
                  <a:gd name="connsiteX2" fmla="*/ 76328 w 76200"/>
                  <a:gd name="connsiteY2" fmla="*/ 76392 h 76200"/>
                  <a:gd name="connsiteX3" fmla="*/ 12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92"/>
                    </a:moveTo>
                    <a:lnTo>
                      <a:pt x="76328" y="192"/>
                    </a:lnTo>
                    <a:lnTo>
                      <a:pt x="76328" y="76392"/>
                    </a:lnTo>
                    <a:lnTo>
                      <a:pt x="12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6" name="자유형: 도형 1135">
                <a:extLst>
                  <a:ext uri="{FF2B5EF4-FFF2-40B4-BE49-F238E27FC236}">
                    <a16:creationId xmlns:a16="http://schemas.microsoft.com/office/drawing/2014/main" id="{712AA834-6461-3DEF-C229-769C6D90CFA5}"/>
                  </a:ext>
                </a:extLst>
              </p:cNvPr>
              <p:cNvSpPr/>
              <p:nvPr/>
            </p:nvSpPr>
            <p:spPr>
              <a:xfrm>
                <a:off x="9365864" y="4471133"/>
                <a:ext cx="76200" cy="76200"/>
              </a:xfrm>
              <a:custGeom>
                <a:avLst/>
                <a:gdLst>
                  <a:gd name="connsiteX0" fmla="*/ 128 w 76200"/>
                  <a:gd name="connsiteY0" fmla="*/ 232 h 76200"/>
                  <a:gd name="connsiteX1" fmla="*/ 76328 w 76200"/>
                  <a:gd name="connsiteY1" fmla="*/ 232 h 76200"/>
                  <a:gd name="connsiteX2" fmla="*/ 76328 w 76200"/>
                  <a:gd name="connsiteY2" fmla="*/ 76432 h 76200"/>
                  <a:gd name="connsiteX3" fmla="*/ 12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32"/>
                    </a:moveTo>
                    <a:lnTo>
                      <a:pt x="76328" y="232"/>
                    </a:lnTo>
                    <a:lnTo>
                      <a:pt x="76328" y="76432"/>
                    </a:lnTo>
                    <a:lnTo>
                      <a:pt x="12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7" name="자유형: 도형 1136">
                <a:extLst>
                  <a:ext uri="{FF2B5EF4-FFF2-40B4-BE49-F238E27FC236}">
                    <a16:creationId xmlns:a16="http://schemas.microsoft.com/office/drawing/2014/main" id="{2FC80A66-CF93-D478-FC78-16AEBF933E54}"/>
                  </a:ext>
                </a:extLst>
              </p:cNvPr>
              <p:cNvSpPr/>
              <p:nvPr/>
            </p:nvSpPr>
            <p:spPr>
              <a:xfrm>
                <a:off x="9365864" y="4547333"/>
                <a:ext cx="76200" cy="76200"/>
              </a:xfrm>
              <a:custGeom>
                <a:avLst/>
                <a:gdLst>
                  <a:gd name="connsiteX0" fmla="*/ 128 w 76200"/>
                  <a:gd name="connsiteY0" fmla="*/ 240 h 76200"/>
                  <a:gd name="connsiteX1" fmla="*/ 76328 w 76200"/>
                  <a:gd name="connsiteY1" fmla="*/ 240 h 76200"/>
                  <a:gd name="connsiteX2" fmla="*/ 76328 w 76200"/>
                  <a:gd name="connsiteY2" fmla="*/ 76440 h 76200"/>
                  <a:gd name="connsiteX3" fmla="*/ 12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40"/>
                    </a:moveTo>
                    <a:lnTo>
                      <a:pt x="76328" y="240"/>
                    </a:lnTo>
                    <a:lnTo>
                      <a:pt x="76328" y="76440"/>
                    </a:lnTo>
                    <a:lnTo>
                      <a:pt x="12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8" name="자유형: 도형 1137">
                <a:extLst>
                  <a:ext uri="{FF2B5EF4-FFF2-40B4-BE49-F238E27FC236}">
                    <a16:creationId xmlns:a16="http://schemas.microsoft.com/office/drawing/2014/main" id="{3073EE1B-D647-FB11-8F3C-88CB5E19DD6A}"/>
                  </a:ext>
                </a:extLst>
              </p:cNvPr>
              <p:cNvSpPr/>
              <p:nvPr/>
            </p:nvSpPr>
            <p:spPr>
              <a:xfrm>
                <a:off x="9365864" y="4775933"/>
                <a:ext cx="76200" cy="76200"/>
              </a:xfrm>
              <a:custGeom>
                <a:avLst/>
                <a:gdLst>
                  <a:gd name="connsiteX0" fmla="*/ 128 w 76200"/>
                  <a:gd name="connsiteY0" fmla="*/ 264 h 76200"/>
                  <a:gd name="connsiteX1" fmla="*/ 76328 w 76200"/>
                  <a:gd name="connsiteY1" fmla="*/ 264 h 76200"/>
                  <a:gd name="connsiteX2" fmla="*/ 76328 w 76200"/>
                  <a:gd name="connsiteY2" fmla="*/ 76464 h 76200"/>
                  <a:gd name="connsiteX3" fmla="*/ 12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64"/>
                    </a:moveTo>
                    <a:lnTo>
                      <a:pt x="76328" y="264"/>
                    </a:lnTo>
                    <a:lnTo>
                      <a:pt x="76328" y="76464"/>
                    </a:lnTo>
                    <a:lnTo>
                      <a:pt x="12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9" name="자유형: 도형 1138">
                <a:extLst>
                  <a:ext uri="{FF2B5EF4-FFF2-40B4-BE49-F238E27FC236}">
                    <a16:creationId xmlns:a16="http://schemas.microsoft.com/office/drawing/2014/main" id="{AAFBBF37-35F4-D816-2368-CAEC3596C897}"/>
                  </a:ext>
                </a:extLst>
              </p:cNvPr>
              <p:cNvSpPr/>
              <p:nvPr/>
            </p:nvSpPr>
            <p:spPr>
              <a:xfrm>
                <a:off x="9365864" y="5004533"/>
                <a:ext cx="76200" cy="76200"/>
              </a:xfrm>
              <a:custGeom>
                <a:avLst/>
                <a:gdLst>
                  <a:gd name="connsiteX0" fmla="*/ 128 w 76200"/>
                  <a:gd name="connsiteY0" fmla="*/ 288 h 76200"/>
                  <a:gd name="connsiteX1" fmla="*/ 76328 w 76200"/>
                  <a:gd name="connsiteY1" fmla="*/ 288 h 76200"/>
                  <a:gd name="connsiteX2" fmla="*/ 76328 w 76200"/>
                  <a:gd name="connsiteY2" fmla="*/ 76488 h 76200"/>
                  <a:gd name="connsiteX3" fmla="*/ 12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88"/>
                    </a:moveTo>
                    <a:lnTo>
                      <a:pt x="76328" y="288"/>
                    </a:lnTo>
                    <a:lnTo>
                      <a:pt x="76328" y="76488"/>
                    </a:lnTo>
                    <a:lnTo>
                      <a:pt x="12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0" name="자유형: 도형 1139">
                <a:extLst>
                  <a:ext uri="{FF2B5EF4-FFF2-40B4-BE49-F238E27FC236}">
                    <a16:creationId xmlns:a16="http://schemas.microsoft.com/office/drawing/2014/main" id="{3B815B5F-82B1-D540-4A86-350CCE7D639E}"/>
                  </a:ext>
                </a:extLst>
              </p:cNvPr>
              <p:cNvSpPr/>
              <p:nvPr/>
            </p:nvSpPr>
            <p:spPr>
              <a:xfrm>
                <a:off x="9442064" y="2718533"/>
                <a:ext cx="76200" cy="76200"/>
              </a:xfrm>
              <a:custGeom>
                <a:avLst/>
                <a:gdLst>
                  <a:gd name="connsiteX0" fmla="*/ 136 w 76200"/>
                  <a:gd name="connsiteY0" fmla="*/ 48 h 76200"/>
                  <a:gd name="connsiteX1" fmla="*/ 76336 w 76200"/>
                  <a:gd name="connsiteY1" fmla="*/ 48 h 76200"/>
                  <a:gd name="connsiteX2" fmla="*/ 76336 w 76200"/>
                  <a:gd name="connsiteY2" fmla="*/ 76248 h 76200"/>
                  <a:gd name="connsiteX3" fmla="*/ 13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48"/>
                    </a:moveTo>
                    <a:lnTo>
                      <a:pt x="76336" y="48"/>
                    </a:lnTo>
                    <a:lnTo>
                      <a:pt x="76336" y="76248"/>
                    </a:lnTo>
                    <a:lnTo>
                      <a:pt x="13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1" name="자유형: 도형 1140">
                <a:extLst>
                  <a:ext uri="{FF2B5EF4-FFF2-40B4-BE49-F238E27FC236}">
                    <a16:creationId xmlns:a16="http://schemas.microsoft.com/office/drawing/2014/main" id="{78E15C2E-0DC0-1D5A-9862-A3C8C8261D8C}"/>
                  </a:ext>
                </a:extLst>
              </p:cNvPr>
              <p:cNvSpPr/>
              <p:nvPr/>
            </p:nvSpPr>
            <p:spPr>
              <a:xfrm>
                <a:off x="9442064" y="3099533"/>
                <a:ext cx="76200" cy="76200"/>
              </a:xfrm>
              <a:custGeom>
                <a:avLst/>
                <a:gdLst>
                  <a:gd name="connsiteX0" fmla="*/ 136 w 76200"/>
                  <a:gd name="connsiteY0" fmla="*/ 88 h 76200"/>
                  <a:gd name="connsiteX1" fmla="*/ 76336 w 76200"/>
                  <a:gd name="connsiteY1" fmla="*/ 88 h 76200"/>
                  <a:gd name="connsiteX2" fmla="*/ 76336 w 76200"/>
                  <a:gd name="connsiteY2" fmla="*/ 76288 h 76200"/>
                  <a:gd name="connsiteX3" fmla="*/ 136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88"/>
                    </a:moveTo>
                    <a:lnTo>
                      <a:pt x="76336" y="88"/>
                    </a:lnTo>
                    <a:lnTo>
                      <a:pt x="76336" y="76288"/>
                    </a:lnTo>
                    <a:lnTo>
                      <a:pt x="136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2" name="자유형: 도형 1141">
                <a:extLst>
                  <a:ext uri="{FF2B5EF4-FFF2-40B4-BE49-F238E27FC236}">
                    <a16:creationId xmlns:a16="http://schemas.microsoft.com/office/drawing/2014/main" id="{220AAD74-1428-C091-9D3C-D89C1BC3155B}"/>
                  </a:ext>
                </a:extLst>
              </p:cNvPr>
              <p:cNvSpPr/>
              <p:nvPr/>
            </p:nvSpPr>
            <p:spPr>
              <a:xfrm>
                <a:off x="9442064" y="3251933"/>
                <a:ext cx="76200" cy="76200"/>
              </a:xfrm>
              <a:custGeom>
                <a:avLst/>
                <a:gdLst>
                  <a:gd name="connsiteX0" fmla="*/ 136 w 76200"/>
                  <a:gd name="connsiteY0" fmla="*/ 104 h 76200"/>
                  <a:gd name="connsiteX1" fmla="*/ 76336 w 76200"/>
                  <a:gd name="connsiteY1" fmla="*/ 104 h 76200"/>
                  <a:gd name="connsiteX2" fmla="*/ 76336 w 76200"/>
                  <a:gd name="connsiteY2" fmla="*/ 76304 h 76200"/>
                  <a:gd name="connsiteX3" fmla="*/ 136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04"/>
                    </a:moveTo>
                    <a:lnTo>
                      <a:pt x="76336" y="104"/>
                    </a:lnTo>
                    <a:lnTo>
                      <a:pt x="76336" y="76304"/>
                    </a:lnTo>
                    <a:lnTo>
                      <a:pt x="136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3" name="자유형: 도형 1142">
                <a:extLst>
                  <a:ext uri="{FF2B5EF4-FFF2-40B4-BE49-F238E27FC236}">
                    <a16:creationId xmlns:a16="http://schemas.microsoft.com/office/drawing/2014/main" id="{301C34E0-F8E2-AD8F-90F4-FD6797B1B39A}"/>
                  </a:ext>
                </a:extLst>
              </p:cNvPr>
              <p:cNvSpPr/>
              <p:nvPr/>
            </p:nvSpPr>
            <p:spPr>
              <a:xfrm>
                <a:off x="9442064" y="3709133"/>
                <a:ext cx="76200" cy="76200"/>
              </a:xfrm>
              <a:custGeom>
                <a:avLst/>
                <a:gdLst>
                  <a:gd name="connsiteX0" fmla="*/ 136 w 76200"/>
                  <a:gd name="connsiteY0" fmla="*/ 152 h 76200"/>
                  <a:gd name="connsiteX1" fmla="*/ 76336 w 76200"/>
                  <a:gd name="connsiteY1" fmla="*/ 152 h 76200"/>
                  <a:gd name="connsiteX2" fmla="*/ 76336 w 76200"/>
                  <a:gd name="connsiteY2" fmla="*/ 76352 h 76200"/>
                  <a:gd name="connsiteX3" fmla="*/ 13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52"/>
                    </a:moveTo>
                    <a:lnTo>
                      <a:pt x="76336" y="152"/>
                    </a:lnTo>
                    <a:lnTo>
                      <a:pt x="76336" y="76352"/>
                    </a:lnTo>
                    <a:lnTo>
                      <a:pt x="13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5EC70B66-9991-9DCB-E6ED-73D9BABB9CB3}"/>
                  </a:ext>
                </a:extLst>
              </p:cNvPr>
              <p:cNvSpPr/>
              <p:nvPr/>
            </p:nvSpPr>
            <p:spPr>
              <a:xfrm>
                <a:off x="9442064" y="3861533"/>
                <a:ext cx="76200" cy="76200"/>
              </a:xfrm>
              <a:custGeom>
                <a:avLst/>
                <a:gdLst>
                  <a:gd name="connsiteX0" fmla="*/ 136 w 76200"/>
                  <a:gd name="connsiteY0" fmla="*/ 168 h 76200"/>
                  <a:gd name="connsiteX1" fmla="*/ 76336 w 76200"/>
                  <a:gd name="connsiteY1" fmla="*/ 168 h 76200"/>
                  <a:gd name="connsiteX2" fmla="*/ 76336 w 76200"/>
                  <a:gd name="connsiteY2" fmla="*/ 76368 h 76200"/>
                  <a:gd name="connsiteX3" fmla="*/ 13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68"/>
                    </a:moveTo>
                    <a:lnTo>
                      <a:pt x="76336" y="168"/>
                    </a:lnTo>
                    <a:lnTo>
                      <a:pt x="76336" y="76368"/>
                    </a:lnTo>
                    <a:lnTo>
                      <a:pt x="13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5" name="자유형: 도형 1144">
                <a:extLst>
                  <a:ext uri="{FF2B5EF4-FFF2-40B4-BE49-F238E27FC236}">
                    <a16:creationId xmlns:a16="http://schemas.microsoft.com/office/drawing/2014/main" id="{666B897B-8C92-C047-B40E-1F4F8C5D3400}"/>
                  </a:ext>
                </a:extLst>
              </p:cNvPr>
              <p:cNvSpPr/>
              <p:nvPr/>
            </p:nvSpPr>
            <p:spPr>
              <a:xfrm>
                <a:off x="9442064" y="3937733"/>
                <a:ext cx="76200" cy="76200"/>
              </a:xfrm>
              <a:custGeom>
                <a:avLst/>
                <a:gdLst>
                  <a:gd name="connsiteX0" fmla="*/ 136 w 76200"/>
                  <a:gd name="connsiteY0" fmla="*/ 176 h 76200"/>
                  <a:gd name="connsiteX1" fmla="*/ 76336 w 76200"/>
                  <a:gd name="connsiteY1" fmla="*/ 176 h 76200"/>
                  <a:gd name="connsiteX2" fmla="*/ 76336 w 76200"/>
                  <a:gd name="connsiteY2" fmla="*/ 76376 h 76200"/>
                  <a:gd name="connsiteX3" fmla="*/ 13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76"/>
                    </a:moveTo>
                    <a:lnTo>
                      <a:pt x="76336" y="176"/>
                    </a:lnTo>
                    <a:lnTo>
                      <a:pt x="76336" y="76376"/>
                    </a:lnTo>
                    <a:lnTo>
                      <a:pt x="13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6" name="자유형: 도형 1145">
                <a:extLst>
                  <a:ext uri="{FF2B5EF4-FFF2-40B4-BE49-F238E27FC236}">
                    <a16:creationId xmlns:a16="http://schemas.microsoft.com/office/drawing/2014/main" id="{AE219EFB-3BE7-8287-DFC1-D0785C6E3911}"/>
                  </a:ext>
                </a:extLst>
              </p:cNvPr>
              <p:cNvSpPr/>
              <p:nvPr/>
            </p:nvSpPr>
            <p:spPr>
              <a:xfrm>
                <a:off x="9442064" y="4090133"/>
                <a:ext cx="76200" cy="76200"/>
              </a:xfrm>
              <a:custGeom>
                <a:avLst/>
                <a:gdLst>
                  <a:gd name="connsiteX0" fmla="*/ 136 w 76200"/>
                  <a:gd name="connsiteY0" fmla="*/ 192 h 76200"/>
                  <a:gd name="connsiteX1" fmla="*/ 76336 w 76200"/>
                  <a:gd name="connsiteY1" fmla="*/ 192 h 76200"/>
                  <a:gd name="connsiteX2" fmla="*/ 76336 w 76200"/>
                  <a:gd name="connsiteY2" fmla="*/ 76392 h 76200"/>
                  <a:gd name="connsiteX3" fmla="*/ 13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92"/>
                    </a:moveTo>
                    <a:lnTo>
                      <a:pt x="76336" y="192"/>
                    </a:lnTo>
                    <a:lnTo>
                      <a:pt x="76336" y="76392"/>
                    </a:lnTo>
                    <a:lnTo>
                      <a:pt x="13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65B35762-C670-4203-6455-289A12673782}"/>
                  </a:ext>
                </a:extLst>
              </p:cNvPr>
              <p:cNvSpPr/>
              <p:nvPr/>
            </p:nvSpPr>
            <p:spPr>
              <a:xfrm>
                <a:off x="9442064" y="4471133"/>
                <a:ext cx="76200" cy="76200"/>
              </a:xfrm>
              <a:custGeom>
                <a:avLst/>
                <a:gdLst>
                  <a:gd name="connsiteX0" fmla="*/ 136 w 76200"/>
                  <a:gd name="connsiteY0" fmla="*/ 232 h 76200"/>
                  <a:gd name="connsiteX1" fmla="*/ 76336 w 76200"/>
                  <a:gd name="connsiteY1" fmla="*/ 232 h 76200"/>
                  <a:gd name="connsiteX2" fmla="*/ 76336 w 76200"/>
                  <a:gd name="connsiteY2" fmla="*/ 76432 h 76200"/>
                  <a:gd name="connsiteX3" fmla="*/ 13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32"/>
                    </a:moveTo>
                    <a:lnTo>
                      <a:pt x="76336" y="232"/>
                    </a:lnTo>
                    <a:lnTo>
                      <a:pt x="76336" y="76432"/>
                    </a:lnTo>
                    <a:lnTo>
                      <a:pt x="13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8" name="자유형: 도형 1147">
                <a:extLst>
                  <a:ext uri="{FF2B5EF4-FFF2-40B4-BE49-F238E27FC236}">
                    <a16:creationId xmlns:a16="http://schemas.microsoft.com/office/drawing/2014/main" id="{640B0A2F-11F2-22B1-A37A-9ECAA5C4343C}"/>
                  </a:ext>
                </a:extLst>
              </p:cNvPr>
              <p:cNvSpPr/>
              <p:nvPr/>
            </p:nvSpPr>
            <p:spPr>
              <a:xfrm>
                <a:off x="9442064" y="4623533"/>
                <a:ext cx="76200" cy="76200"/>
              </a:xfrm>
              <a:custGeom>
                <a:avLst/>
                <a:gdLst>
                  <a:gd name="connsiteX0" fmla="*/ 136 w 76200"/>
                  <a:gd name="connsiteY0" fmla="*/ 248 h 76200"/>
                  <a:gd name="connsiteX1" fmla="*/ 76336 w 76200"/>
                  <a:gd name="connsiteY1" fmla="*/ 248 h 76200"/>
                  <a:gd name="connsiteX2" fmla="*/ 76336 w 76200"/>
                  <a:gd name="connsiteY2" fmla="*/ 76448 h 76200"/>
                  <a:gd name="connsiteX3" fmla="*/ 13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48"/>
                    </a:moveTo>
                    <a:lnTo>
                      <a:pt x="76336" y="248"/>
                    </a:lnTo>
                    <a:lnTo>
                      <a:pt x="76336" y="76448"/>
                    </a:lnTo>
                    <a:lnTo>
                      <a:pt x="13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9" name="자유형: 도형 1148">
                <a:extLst>
                  <a:ext uri="{FF2B5EF4-FFF2-40B4-BE49-F238E27FC236}">
                    <a16:creationId xmlns:a16="http://schemas.microsoft.com/office/drawing/2014/main" id="{4C4605D6-BE06-638B-D6FC-3D48060D0CFC}"/>
                  </a:ext>
                </a:extLst>
              </p:cNvPr>
              <p:cNvSpPr/>
              <p:nvPr/>
            </p:nvSpPr>
            <p:spPr>
              <a:xfrm>
                <a:off x="9442064" y="4852133"/>
                <a:ext cx="76200" cy="76200"/>
              </a:xfrm>
              <a:custGeom>
                <a:avLst/>
                <a:gdLst>
                  <a:gd name="connsiteX0" fmla="*/ 136 w 76200"/>
                  <a:gd name="connsiteY0" fmla="*/ 272 h 76200"/>
                  <a:gd name="connsiteX1" fmla="*/ 76336 w 76200"/>
                  <a:gd name="connsiteY1" fmla="*/ 272 h 76200"/>
                  <a:gd name="connsiteX2" fmla="*/ 76336 w 76200"/>
                  <a:gd name="connsiteY2" fmla="*/ 76472 h 76200"/>
                  <a:gd name="connsiteX3" fmla="*/ 13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72"/>
                    </a:moveTo>
                    <a:lnTo>
                      <a:pt x="76336" y="272"/>
                    </a:lnTo>
                    <a:lnTo>
                      <a:pt x="76336" y="76472"/>
                    </a:lnTo>
                    <a:lnTo>
                      <a:pt x="13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0" name="자유형: 도형 1149">
                <a:extLst>
                  <a:ext uri="{FF2B5EF4-FFF2-40B4-BE49-F238E27FC236}">
                    <a16:creationId xmlns:a16="http://schemas.microsoft.com/office/drawing/2014/main" id="{309C6805-DEC3-48FF-9A58-18C5349C0D65}"/>
                  </a:ext>
                </a:extLst>
              </p:cNvPr>
              <p:cNvSpPr/>
              <p:nvPr/>
            </p:nvSpPr>
            <p:spPr>
              <a:xfrm>
                <a:off x="9442064" y="4928333"/>
                <a:ext cx="76200" cy="76200"/>
              </a:xfrm>
              <a:custGeom>
                <a:avLst/>
                <a:gdLst>
                  <a:gd name="connsiteX0" fmla="*/ 136 w 76200"/>
                  <a:gd name="connsiteY0" fmla="*/ 280 h 76200"/>
                  <a:gd name="connsiteX1" fmla="*/ 76336 w 76200"/>
                  <a:gd name="connsiteY1" fmla="*/ 280 h 76200"/>
                  <a:gd name="connsiteX2" fmla="*/ 76336 w 76200"/>
                  <a:gd name="connsiteY2" fmla="*/ 76480 h 76200"/>
                  <a:gd name="connsiteX3" fmla="*/ 136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80"/>
                    </a:moveTo>
                    <a:lnTo>
                      <a:pt x="76336" y="280"/>
                    </a:lnTo>
                    <a:lnTo>
                      <a:pt x="76336" y="76480"/>
                    </a:lnTo>
                    <a:lnTo>
                      <a:pt x="136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1" name="자유형: 도형 1150">
                <a:extLst>
                  <a:ext uri="{FF2B5EF4-FFF2-40B4-BE49-F238E27FC236}">
                    <a16:creationId xmlns:a16="http://schemas.microsoft.com/office/drawing/2014/main" id="{05C4AA21-06BF-7510-5AE3-D0F157663382}"/>
                  </a:ext>
                </a:extLst>
              </p:cNvPr>
              <p:cNvSpPr/>
              <p:nvPr/>
            </p:nvSpPr>
            <p:spPr>
              <a:xfrm>
                <a:off x="9518264" y="2566133"/>
                <a:ext cx="76200" cy="76200"/>
              </a:xfrm>
              <a:custGeom>
                <a:avLst/>
                <a:gdLst>
                  <a:gd name="connsiteX0" fmla="*/ 144 w 76200"/>
                  <a:gd name="connsiteY0" fmla="*/ 32 h 76200"/>
                  <a:gd name="connsiteX1" fmla="*/ 76344 w 76200"/>
                  <a:gd name="connsiteY1" fmla="*/ 32 h 76200"/>
                  <a:gd name="connsiteX2" fmla="*/ 76344 w 76200"/>
                  <a:gd name="connsiteY2" fmla="*/ 76232 h 76200"/>
                  <a:gd name="connsiteX3" fmla="*/ 14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32"/>
                    </a:moveTo>
                    <a:lnTo>
                      <a:pt x="76344" y="32"/>
                    </a:lnTo>
                    <a:lnTo>
                      <a:pt x="76344" y="76232"/>
                    </a:lnTo>
                    <a:lnTo>
                      <a:pt x="14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2" name="자유형: 도형 1151">
                <a:extLst>
                  <a:ext uri="{FF2B5EF4-FFF2-40B4-BE49-F238E27FC236}">
                    <a16:creationId xmlns:a16="http://schemas.microsoft.com/office/drawing/2014/main" id="{71D42262-5664-DB2F-B419-C654D1B0F900}"/>
                  </a:ext>
                </a:extLst>
              </p:cNvPr>
              <p:cNvSpPr/>
              <p:nvPr/>
            </p:nvSpPr>
            <p:spPr>
              <a:xfrm>
                <a:off x="9518264" y="2870933"/>
                <a:ext cx="76200" cy="76200"/>
              </a:xfrm>
              <a:custGeom>
                <a:avLst/>
                <a:gdLst>
                  <a:gd name="connsiteX0" fmla="*/ 144 w 76200"/>
                  <a:gd name="connsiteY0" fmla="*/ 64 h 76200"/>
                  <a:gd name="connsiteX1" fmla="*/ 76344 w 76200"/>
                  <a:gd name="connsiteY1" fmla="*/ 64 h 76200"/>
                  <a:gd name="connsiteX2" fmla="*/ 76344 w 76200"/>
                  <a:gd name="connsiteY2" fmla="*/ 76264 h 76200"/>
                  <a:gd name="connsiteX3" fmla="*/ 14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64"/>
                    </a:moveTo>
                    <a:lnTo>
                      <a:pt x="76344" y="64"/>
                    </a:lnTo>
                    <a:lnTo>
                      <a:pt x="76344" y="76264"/>
                    </a:lnTo>
                    <a:lnTo>
                      <a:pt x="14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3" name="자유형: 도형 1152">
                <a:extLst>
                  <a:ext uri="{FF2B5EF4-FFF2-40B4-BE49-F238E27FC236}">
                    <a16:creationId xmlns:a16="http://schemas.microsoft.com/office/drawing/2014/main" id="{457BBBCF-8AB1-19D8-809F-43159FEB107D}"/>
                  </a:ext>
                </a:extLst>
              </p:cNvPr>
              <p:cNvSpPr/>
              <p:nvPr/>
            </p:nvSpPr>
            <p:spPr>
              <a:xfrm>
                <a:off x="9518264" y="2947133"/>
                <a:ext cx="76200" cy="76200"/>
              </a:xfrm>
              <a:custGeom>
                <a:avLst/>
                <a:gdLst>
                  <a:gd name="connsiteX0" fmla="*/ 144 w 76200"/>
                  <a:gd name="connsiteY0" fmla="*/ 72 h 76200"/>
                  <a:gd name="connsiteX1" fmla="*/ 76344 w 76200"/>
                  <a:gd name="connsiteY1" fmla="*/ 72 h 76200"/>
                  <a:gd name="connsiteX2" fmla="*/ 76344 w 76200"/>
                  <a:gd name="connsiteY2" fmla="*/ 76272 h 76200"/>
                  <a:gd name="connsiteX3" fmla="*/ 14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72"/>
                    </a:moveTo>
                    <a:lnTo>
                      <a:pt x="76344" y="72"/>
                    </a:lnTo>
                    <a:lnTo>
                      <a:pt x="76344" y="76272"/>
                    </a:lnTo>
                    <a:lnTo>
                      <a:pt x="14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4" name="자유형: 도형 1153">
                <a:extLst>
                  <a:ext uri="{FF2B5EF4-FFF2-40B4-BE49-F238E27FC236}">
                    <a16:creationId xmlns:a16="http://schemas.microsoft.com/office/drawing/2014/main" id="{1EDDC9A4-53A3-5349-6A05-2FFDDC7CAB2D}"/>
                  </a:ext>
                </a:extLst>
              </p:cNvPr>
              <p:cNvSpPr/>
              <p:nvPr/>
            </p:nvSpPr>
            <p:spPr>
              <a:xfrm>
                <a:off x="9518264" y="3023333"/>
                <a:ext cx="76200" cy="76200"/>
              </a:xfrm>
              <a:custGeom>
                <a:avLst/>
                <a:gdLst>
                  <a:gd name="connsiteX0" fmla="*/ 144 w 76200"/>
                  <a:gd name="connsiteY0" fmla="*/ 80 h 76200"/>
                  <a:gd name="connsiteX1" fmla="*/ 76344 w 76200"/>
                  <a:gd name="connsiteY1" fmla="*/ 80 h 76200"/>
                  <a:gd name="connsiteX2" fmla="*/ 76344 w 76200"/>
                  <a:gd name="connsiteY2" fmla="*/ 76280 h 76200"/>
                  <a:gd name="connsiteX3" fmla="*/ 14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80"/>
                    </a:moveTo>
                    <a:lnTo>
                      <a:pt x="76344" y="80"/>
                    </a:lnTo>
                    <a:lnTo>
                      <a:pt x="76344" y="76280"/>
                    </a:lnTo>
                    <a:lnTo>
                      <a:pt x="14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5" name="자유형: 도형 1154">
                <a:extLst>
                  <a:ext uri="{FF2B5EF4-FFF2-40B4-BE49-F238E27FC236}">
                    <a16:creationId xmlns:a16="http://schemas.microsoft.com/office/drawing/2014/main" id="{3DEF2C0C-9D06-0F31-BF1A-D27D7DCE1353}"/>
                  </a:ext>
                </a:extLst>
              </p:cNvPr>
              <p:cNvSpPr/>
              <p:nvPr/>
            </p:nvSpPr>
            <p:spPr>
              <a:xfrm>
                <a:off x="9518264" y="3175733"/>
                <a:ext cx="76200" cy="76200"/>
              </a:xfrm>
              <a:custGeom>
                <a:avLst/>
                <a:gdLst>
                  <a:gd name="connsiteX0" fmla="*/ 144 w 76200"/>
                  <a:gd name="connsiteY0" fmla="*/ 96 h 76200"/>
                  <a:gd name="connsiteX1" fmla="*/ 76344 w 76200"/>
                  <a:gd name="connsiteY1" fmla="*/ 96 h 76200"/>
                  <a:gd name="connsiteX2" fmla="*/ 76344 w 76200"/>
                  <a:gd name="connsiteY2" fmla="*/ 76296 h 76200"/>
                  <a:gd name="connsiteX3" fmla="*/ 14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96"/>
                    </a:moveTo>
                    <a:lnTo>
                      <a:pt x="76344" y="96"/>
                    </a:lnTo>
                    <a:lnTo>
                      <a:pt x="76344" y="76296"/>
                    </a:lnTo>
                    <a:lnTo>
                      <a:pt x="14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6" name="자유형: 도형 1155">
                <a:extLst>
                  <a:ext uri="{FF2B5EF4-FFF2-40B4-BE49-F238E27FC236}">
                    <a16:creationId xmlns:a16="http://schemas.microsoft.com/office/drawing/2014/main" id="{59E11502-5828-BFF9-850A-AF94757E9037}"/>
                  </a:ext>
                </a:extLst>
              </p:cNvPr>
              <p:cNvSpPr/>
              <p:nvPr/>
            </p:nvSpPr>
            <p:spPr>
              <a:xfrm>
                <a:off x="9518264" y="3251933"/>
                <a:ext cx="76200" cy="76200"/>
              </a:xfrm>
              <a:custGeom>
                <a:avLst/>
                <a:gdLst>
                  <a:gd name="connsiteX0" fmla="*/ 144 w 76200"/>
                  <a:gd name="connsiteY0" fmla="*/ 104 h 76200"/>
                  <a:gd name="connsiteX1" fmla="*/ 76344 w 76200"/>
                  <a:gd name="connsiteY1" fmla="*/ 104 h 76200"/>
                  <a:gd name="connsiteX2" fmla="*/ 76344 w 76200"/>
                  <a:gd name="connsiteY2" fmla="*/ 76304 h 76200"/>
                  <a:gd name="connsiteX3" fmla="*/ 14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04"/>
                    </a:moveTo>
                    <a:lnTo>
                      <a:pt x="76344" y="104"/>
                    </a:lnTo>
                    <a:lnTo>
                      <a:pt x="76344" y="76304"/>
                    </a:lnTo>
                    <a:lnTo>
                      <a:pt x="14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7" name="자유형: 도형 1156">
                <a:extLst>
                  <a:ext uri="{FF2B5EF4-FFF2-40B4-BE49-F238E27FC236}">
                    <a16:creationId xmlns:a16="http://schemas.microsoft.com/office/drawing/2014/main" id="{BFB5D645-A5E6-3DF4-E979-3D6004705B5A}"/>
                  </a:ext>
                </a:extLst>
              </p:cNvPr>
              <p:cNvSpPr/>
              <p:nvPr/>
            </p:nvSpPr>
            <p:spPr>
              <a:xfrm>
                <a:off x="9518264" y="3480533"/>
                <a:ext cx="76200" cy="76200"/>
              </a:xfrm>
              <a:custGeom>
                <a:avLst/>
                <a:gdLst>
                  <a:gd name="connsiteX0" fmla="*/ 144 w 76200"/>
                  <a:gd name="connsiteY0" fmla="*/ 128 h 76200"/>
                  <a:gd name="connsiteX1" fmla="*/ 76344 w 76200"/>
                  <a:gd name="connsiteY1" fmla="*/ 128 h 76200"/>
                  <a:gd name="connsiteX2" fmla="*/ 76344 w 76200"/>
                  <a:gd name="connsiteY2" fmla="*/ 76328 h 76200"/>
                  <a:gd name="connsiteX3" fmla="*/ 14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28"/>
                    </a:moveTo>
                    <a:lnTo>
                      <a:pt x="76344" y="128"/>
                    </a:lnTo>
                    <a:lnTo>
                      <a:pt x="76344" y="76328"/>
                    </a:lnTo>
                    <a:lnTo>
                      <a:pt x="14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8" name="자유형: 도형 1157">
                <a:extLst>
                  <a:ext uri="{FF2B5EF4-FFF2-40B4-BE49-F238E27FC236}">
                    <a16:creationId xmlns:a16="http://schemas.microsoft.com/office/drawing/2014/main" id="{5A040081-2E01-36D2-2DBC-97895A9341CD}"/>
                  </a:ext>
                </a:extLst>
              </p:cNvPr>
              <p:cNvSpPr/>
              <p:nvPr/>
            </p:nvSpPr>
            <p:spPr>
              <a:xfrm>
                <a:off x="9518264" y="3556733"/>
                <a:ext cx="76200" cy="76200"/>
              </a:xfrm>
              <a:custGeom>
                <a:avLst/>
                <a:gdLst>
                  <a:gd name="connsiteX0" fmla="*/ 144 w 76200"/>
                  <a:gd name="connsiteY0" fmla="*/ 136 h 76200"/>
                  <a:gd name="connsiteX1" fmla="*/ 76344 w 76200"/>
                  <a:gd name="connsiteY1" fmla="*/ 136 h 76200"/>
                  <a:gd name="connsiteX2" fmla="*/ 76344 w 76200"/>
                  <a:gd name="connsiteY2" fmla="*/ 76336 h 76200"/>
                  <a:gd name="connsiteX3" fmla="*/ 14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36"/>
                    </a:moveTo>
                    <a:lnTo>
                      <a:pt x="76344" y="136"/>
                    </a:lnTo>
                    <a:lnTo>
                      <a:pt x="76344" y="76336"/>
                    </a:lnTo>
                    <a:lnTo>
                      <a:pt x="14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9" name="자유형: 도형 1158">
                <a:extLst>
                  <a:ext uri="{FF2B5EF4-FFF2-40B4-BE49-F238E27FC236}">
                    <a16:creationId xmlns:a16="http://schemas.microsoft.com/office/drawing/2014/main" id="{CAA32CA8-BB38-935B-58DF-C5BA4E51D223}"/>
                  </a:ext>
                </a:extLst>
              </p:cNvPr>
              <p:cNvSpPr/>
              <p:nvPr/>
            </p:nvSpPr>
            <p:spPr>
              <a:xfrm>
                <a:off x="9518264" y="3709133"/>
                <a:ext cx="76200" cy="76200"/>
              </a:xfrm>
              <a:custGeom>
                <a:avLst/>
                <a:gdLst>
                  <a:gd name="connsiteX0" fmla="*/ 144 w 76200"/>
                  <a:gd name="connsiteY0" fmla="*/ 152 h 76200"/>
                  <a:gd name="connsiteX1" fmla="*/ 76344 w 76200"/>
                  <a:gd name="connsiteY1" fmla="*/ 152 h 76200"/>
                  <a:gd name="connsiteX2" fmla="*/ 76344 w 76200"/>
                  <a:gd name="connsiteY2" fmla="*/ 76352 h 76200"/>
                  <a:gd name="connsiteX3" fmla="*/ 14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52"/>
                    </a:moveTo>
                    <a:lnTo>
                      <a:pt x="76344" y="152"/>
                    </a:lnTo>
                    <a:lnTo>
                      <a:pt x="76344" y="76352"/>
                    </a:lnTo>
                    <a:lnTo>
                      <a:pt x="14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0" name="자유형: 도형 1159">
                <a:extLst>
                  <a:ext uri="{FF2B5EF4-FFF2-40B4-BE49-F238E27FC236}">
                    <a16:creationId xmlns:a16="http://schemas.microsoft.com/office/drawing/2014/main" id="{433FFD1E-EB00-2EBA-ED0D-89513F28EE72}"/>
                  </a:ext>
                </a:extLst>
              </p:cNvPr>
              <p:cNvSpPr/>
              <p:nvPr/>
            </p:nvSpPr>
            <p:spPr>
              <a:xfrm>
                <a:off x="9518264" y="4013933"/>
                <a:ext cx="76200" cy="76200"/>
              </a:xfrm>
              <a:custGeom>
                <a:avLst/>
                <a:gdLst>
                  <a:gd name="connsiteX0" fmla="*/ 144 w 76200"/>
                  <a:gd name="connsiteY0" fmla="*/ 184 h 76200"/>
                  <a:gd name="connsiteX1" fmla="*/ 76344 w 76200"/>
                  <a:gd name="connsiteY1" fmla="*/ 184 h 76200"/>
                  <a:gd name="connsiteX2" fmla="*/ 76344 w 76200"/>
                  <a:gd name="connsiteY2" fmla="*/ 76384 h 76200"/>
                  <a:gd name="connsiteX3" fmla="*/ 144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84"/>
                    </a:moveTo>
                    <a:lnTo>
                      <a:pt x="76344" y="184"/>
                    </a:lnTo>
                    <a:lnTo>
                      <a:pt x="76344" y="76384"/>
                    </a:lnTo>
                    <a:lnTo>
                      <a:pt x="144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1" name="자유형: 도형 1160">
                <a:extLst>
                  <a:ext uri="{FF2B5EF4-FFF2-40B4-BE49-F238E27FC236}">
                    <a16:creationId xmlns:a16="http://schemas.microsoft.com/office/drawing/2014/main" id="{A562815D-8F83-30D9-87F9-20FB38AB6E97}"/>
                  </a:ext>
                </a:extLst>
              </p:cNvPr>
              <p:cNvSpPr/>
              <p:nvPr/>
            </p:nvSpPr>
            <p:spPr>
              <a:xfrm>
                <a:off x="9518264" y="4090133"/>
                <a:ext cx="76200" cy="76200"/>
              </a:xfrm>
              <a:custGeom>
                <a:avLst/>
                <a:gdLst>
                  <a:gd name="connsiteX0" fmla="*/ 144 w 76200"/>
                  <a:gd name="connsiteY0" fmla="*/ 192 h 76200"/>
                  <a:gd name="connsiteX1" fmla="*/ 76344 w 76200"/>
                  <a:gd name="connsiteY1" fmla="*/ 192 h 76200"/>
                  <a:gd name="connsiteX2" fmla="*/ 76344 w 76200"/>
                  <a:gd name="connsiteY2" fmla="*/ 76392 h 76200"/>
                  <a:gd name="connsiteX3" fmla="*/ 14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92"/>
                    </a:moveTo>
                    <a:lnTo>
                      <a:pt x="76344" y="192"/>
                    </a:lnTo>
                    <a:lnTo>
                      <a:pt x="76344" y="76392"/>
                    </a:lnTo>
                    <a:lnTo>
                      <a:pt x="14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2" name="자유형: 도형 1161">
                <a:extLst>
                  <a:ext uri="{FF2B5EF4-FFF2-40B4-BE49-F238E27FC236}">
                    <a16:creationId xmlns:a16="http://schemas.microsoft.com/office/drawing/2014/main" id="{972876E2-9673-8BF5-01B8-BE7473E03E9A}"/>
                  </a:ext>
                </a:extLst>
              </p:cNvPr>
              <p:cNvSpPr/>
              <p:nvPr/>
            </p:nvSpPr>
            <p:spPr>
              <a:xfrm>
                <a:off x="9518264" y="4318733"/>
                <a:ext cx="76200" cy="76200"/>
              </a:xfrm>
              <a:custGeom>
                <a:avLst/>
                <a:gdLst>
                  <a:gd name="connsiteX0" fmla="*/ 144 w 76200"/>
                  <a:gd name="connsiteY0" fmla="*/ 216 h 76200"/>
                  <a:gd name="connsiteX1" fmla="*/ 76344 w 76200"/>
                  <a:gd name="connsiteY1" fmla="*/ 216 h 76200"/>
                  <a:gd name="connsiteX2" fmla="*/ 76344 w 76200"/>
                  <a:gd name="connsiteY2" fmla="*/ 76416 h 76200"/>
                  <a:gd name="connsiteX3" fmla="*/ 14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16"/>
                    </a:moveTo>
                    <a:lnTo>
                      <a:pt x="76344" y="216"/>
                    </a:lnTo>
                    <a:lnTo>
                      <a:pt x="76344" y="76416"/>
                    </a:lnTo>
                    <a:lnTo>
                      <a:pt x="14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3" name="자유형: 도형 1162">
                <a:extLst>
                  <a:ext uri="{FF2B5EF4-FFF2-40B4-BE49-F238E27FC236}">
                    <a16:creationId xmlns:a16="http://schemas.microsoft.com/office/drawing/2014/main" id="{0BFA6112-BEFE-1824-80C2-C5EA5A19748F}"/>
                  </a:ext>
                </a:extLst>
              </p:cNvPr>
              <p:cNvSpPr/>
              <p:nvPr/>
            </p:nvSpPr>
            <p:spPr>
              <a:xfrm>
                <a:off x="9518264" y="4394933"/>
                <a:ext cx="76200" cy="76200"/>
              </a:xfrm>
              <a:custGeom>
                <a:avLst/>
                <a:gdLst>
                  <a:gd name="connsiteX0" fmla="*/ 144 w 76200"/>
                  <a:gd name="connsiteY0" fmla="*/ 224 h 76200"/>
                  <a:gd name="connsiteX1" fmla="*/ 76344 w 76200"/>
                  <a:gd name="connsiteY1" fmla="*/ 224 h 76200"/>
                  <a:gd name="connsiteX2" fmla="*/ 76344 w 76200"/>
                  <a:gd name="connsiteY2" fmla="*/ 76424 h 76200"/>
                  <a:gd name="connsiteX3" fmla="*/ 14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24"/>
                    </a:moveTo>
                    <a:lnTo>
                      <a:pt x="76344" y="224"/>
                    </a:lnTo>
                    <a:lnTo>
                      <a:pt x="76344" y="76424"/>
                    </a:lnTo>
                    <a:lnTo>
                      <a:pt x="14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4" name="자유형: 도형 1163">
                <a:extLst>
                  <a:ext uri="{FF2B5EF4-FFF2-40B4-BE49-F238E27FC236}">
                    <a16:creationId xmlns:a16="http://schemas.microsoft.com/office/drawing/2014/main" id="{AD7AEDDC-7786-A919-29AF-47257928D01C}"/>
                  </a:ext>
                </a:extLst>
              </p:cNvPr>
              <p:cNvSpPr/>
              <p:nvPr/>
            </p:nvSpPr>
            <p:spPr>
              <a:xfrm>
                <a:off x="9518264" y="4471133"/>
                <a:ext cx="76200" cy="76200"/>
              </a:xfrm>
              <a:custGeom>
                <a:avLst/>
                <a:gdLst>
                  <a:gd name="connsiteX0" fmla="*/ 144 w 76200"/>
                  <a:gd name="connsiteY0" fmla="*/ 232 h 76200"/>
                  <a:gd name="connsiteX1" fmla="*/ 76344 w 76200"/>
                  <a:gd name="connsiteY1" fmla="*/ 232 h 76200"/>
                  <a:gd name="connsiteX2" fmla="*/ 76344 w 76200"/>
                  <a:gd name="connsiteY2" fmla="*/ 76432 h 76200"/>
                  <a:gd name="connsiteX3" fmla="*/ 14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32"/>
                    </a:moveTo>
                    <a:lnTo>
                      <a:pt x="76344" y="232"/>
                    </a:lnTo>
                    <a:lnTo>
                      <a:pt x="76344" y="76432"/>
                    </a:lnTo>
                    <a:lnTo>
                      <a:pt x="14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5" name="자유형: 도형 1164">
                <a:extLst>
                  <a:ext uri="{FF2B5EF4-FFF2-40B4-BE49-F238E27FC236}">
                    <a16:creationId xmlns:a16="http://schemas.microsoft.com/office/drawing/2014/main" id="{01436617-36A6-1223-C337-416E3605890F}"/>
                  </a:ext>
                </a:extLst>
              </p:cNvPr>
              <p:cNvSpPr/>
              <p:nvPr/>
            </p:nvSpPr>
            <p:spPr>
              <a:xfrm>
                <a:off x="9518264" y="4547333"/>
                <a:ext cx="76200" cy="76200"/>
              </a:xfrm>
              <a:custGeom>
                <a:avLst/>
                <a:gdLst>
                  <a:gd name="connsiteX0" fmla="*/ 144 w 76200"/>
                  <a:gd name="connsiteY0" fmla="*/ 240 h 76200"/>
                  <a:gd name="connsiteX1" fmla="*/ 76344 w 76200"/>
                  <a:gd name="connsiteY1" fmla="*/ 240 h 76200"/>
                  <a:gd name="connsiteX2" fmla="*/ 76344 w 76200"/>
                  <a:gd name="connsiteY2" fmla="*/ 76440 h 76200"/>
                  <a:gd name="connsiteX3" fmla="*/ 14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40"/>
                    </a:moveTo>
                    <a:lnTo>
                      <a:pt x="76344" y="240"/>
                    </a:lnTo>
                    <a:lnTo>
                      <a:pt x="76344" y="76440"/>
                    </a:lnTo>
                    <a:lnTo>
                      <a:pt x="14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6" name="자유형: 도형 1165">
                <a:extLst>
                  <a:ext uri="{FF2B5EF4-FFF2-40B4-BE49-F238E27FC236}">
                    <a16:creationId xmlns:a16="http://schemas.microsoft.com/office/drawing/2014/main" id="{B54F263E-3A07-66C0-58DC-12CEC047C50F}"/>
                  </a:ext>
                </a:extLst>
              </p:cNvPr>
              <p:cNvSpPr/>
              <p:nvPr/>
            </p:nvSpPr>
            <p:spPr>
              <a:xfrm>
                <a:off x="9518264" y="4623533"/>
                <a:ext cx="76200" cy="76200"/>
              </a:xfrm>
              <a:custGeom>
                <a:avLst/>
                <a:gdLst>
                  <a:gd name="connsiteX0" fmla="*/ 144 w 76200"/>
                  <a:gd name="connsiteY0" fmla="*/ 248 h 76200"/>
                  <a:gd name="connsiteX1" fmla="*/ 76344 w 76200"/>
                  <a:gd name="connsiteY1" fmla="*/ 248 h 76200"/>
                  <a:gd name="connsiteX2" fmla="*/ 76344 w 76200"/>
                  <a:gd name="connsiteY2" fmla="*/ 76448 h 76200"/>
                  <a:gd name="connsiteX3" fmla="*/ 14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48"/>
                    </a:moveTo>
                    <a:lnTo>
                      <a:pt x="76344" y="248"/>
                    </a:lnTo>
                    <a:lnTo>
                      <a:pt x="76344" y="76448"/>
                    </a:lnTo>
                    <a:lnTo>
                      <a:pt x="14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7" name="자유형: 도형 1166">
                <a:extLst>
                  <a:ext uri="{FF2B5EF4-FFF2-40B4-BE49-F238E27FC236}">
                    <a16:creationId xmlns:a16="http://schemas.microsoft.com/office/drawing/2014/main" id="{3330E177-6408-50F7-327C-D657B854B6E4}"/>
                  </a:ext>
                </a:extLst>
              </p:cNvPr>
              <p:cNvSpPr/>
              <p:nvPr/>
            </p:nvSpPr>
            <p:spPr>
              <a:xfrm>
                <a:off x="9518264" y="4775933"/>
                <a:ext cx="76200" cy="76200"/>
              </a:xfrm>
              <a:custGeom>
                <a:avLst/>
                <a:gdLst>
                  <a:gd name="connsiteX0" fmla="*/ 144 w 76200"/>
                  <a:gd name="connsiteY0" fmla="*/ 264 h 76200"/>
                  <a:gd name="connsiteX1" fmla="*/ 76344 w 76200"/>
                  <a:gd name="connsiteY1" fmla="*/ 264 h 76200"/>
                  <a:gd name="connsiteX2" fmla="*/ 76344 w 76200"/>
                  <a:gd name="connsiteY2" fmla="*/ 76464 h 76200"/>
                  <a:gd name="connsiteX3" fmla="*/ 14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64"/>
                    </a:moveTo>
                    <a:lnTo>
                      <a:pt x="76344" y="264"/>
                    </a:lnTo>
                    <a:lnTo>
                      <a:pt x="76344" y="76464"/>
                    </a:lnTo>
                    <a:lnTo>
                      <a:pt x="14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8" name="자유형: 도형 1167">
                <a:extLst>
                  <a:ext uri="{FF2B5EF4-FFF2-40B4-BE49-F238E27FC236}">
                    <a16:creationId xmlns:a16="http://schemas.microsoft.com/office/drawing/2014/main" id="{7DAC6952-90C2-0356-9BEB-1DEBF457FA53}"/>
                  </a:ext>
                </a:extLst>
              </p:cNvPr>
              <p:cNvSpPr/>
              <p:nvPr/>
            </p:nvSpPr>
            <p:spPr>
              <a:xfrm>
                <a:off x="9518264" y="4852133"/>
                <a:ext cx="76200" cy="76200"/>
              </a:xfrm>
              <a:custGeom>
                <a:avLst/>
                <a:gdLst>
                  <a:gd name="connsiteX0" fmla="*/ 144 w 76200"/>
                  <a:gd name="connsiteY0" fmla="*/ 272 h 76200"/>
                  <a:gd name="connsiteX1" fmla="*/ 76344 w 76200"/>
                  <a:gd name="connsiteY1" fmla="*/ 272 h 76200"/>
                  <a:gd name="connsiteX2" fmla="*/ 76344 w 76200"/>
                  <a:gd name="connsiteY2" fmla="*/ 76472 h 76200"/>
                  <a:gd name="connsiteX3" fmla="*/ 14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72"/>
                    </a:moveTo>
                    <a:lnTo>
                      <a:pt x="76344" y="272"/>
                    </a:lnTo>
                    <a:lnTo>
                      <a:pt x="76344" y="76472"/>
                    </a:lnTo>
                    <a:lnTo>
                      <a:pt x="14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9" name="자유형: 도형 1168">
                <a:extLst>
                  <a:ext uri="{FF2B5EF4-FFF2-40B4-BE49-F238E27FC236}">
                    <a16:creationId xmlns:a16="http://schemas.microsoft.com/office/drawing/2014/main" id="{63C66DC4-27CF-CEA2-A149-0966C185B16A}"/>
                  </a:ext>
                </a:extLst>
              </p:cNvPr>
              <p:cNvSpPr/>
              <p:nvPr/>
            </p:nvSpPr>
            <p:spPr>
              <a:xfrm>
                <a:off x="9518264" y="4928333"/>
                <a:ext cx="76200" cy="76200"/>
              </a:xfrm>
              <a:custGeom>
                <a:avLst/>
                <a:gdLst>
                  <a:gd name="connsiteX0" fmla="*/ 144 w 76200"/>
                  <a:gd name="connsiteY0" fmla="*/ 280 h 76200"/>
                  <a:gd name="connsiteX1" fmla="*/ 76344 w 76200"/>
                  <a:gd name="connsiteY1" fmla="*/ 280 h 76200"/>
                  <a:gd name="connsiteX2" fmla="*/ 76344 w 76200"/>
                  <a:gd name="connsiteY2" fmla="*/ 76480 h 76200"/>
                  <a:gd name="connsiteX3" fmla="*/ 14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80"/>
                    </a:moveTo>
                    <a:lnTo>
                      <a:pt x="76344" y="280"/>
                    </a:lnTo>
                    <a:lnTo>
                      <a:pt x="76344" y="76480"/>
                    </a:lnTo>
                    <a:lnTo>
                      <a:pt x="14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30AD4D37-50DF-DA3B-24C6-6F1CA0F48EA1}"/>
                  </a:ext>
                </a:extLst>
              </p:cNvPr>
              <p:cNvSpPr/>
              <p:nvPr/>
            </p:nvSpPr>
            <p:spPr>
              <a:xfrm>
                <a:off x="9518264" y="5004533"/>
                <a:ext cx="76200" cy="76200"/>
              </a:xfrm>
              <a:custGeom>
                <a:avLst/>
                <a:gdLst>
                  <a:gd name="connsiteX0" fmla="*/ 144 w 76200"/>
                  <a:gd name="connsiteY0" fmla="*/ 288 h 76200"/>
                  <a:gd name="connsiteX1" fmla="*/ 76344 w 76200"/>
                  <a:gd name="connsiteY1" fmla="*/ 288 h 76200"/>
                  <a:gd name="connsiteX2" fmla="*/ 76344 w 76200"/>
                  <a:gd name="connsiteY2" fmla="*/ 76488 h 76200"/>
                  <a:gd name="connsiteX3" fmla="*/ 14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88"/>
                    </a:moveTo>
                    <a:lnTo>
                      <a:pt x="76344" y="288"/>
                    </a:lnTo>
                    <a:lnTo>
                      <a:pt x="76344" y="76488"/>
                    </a:lnTo>
                    <a:lnTo>
                      <a:pt x="14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AD5DA67D-A910-33C6-C4FC-E61A367C0E1C}"/>
                  </a:ext>
                </a:extLst>
              </p:cNvPr>
              <p:cNvSpPr/>
              <p:nvPr/>
            </p:nvSpPr>
            <p:spPr>
              <a:xfrm>
                <a:off x="9594464" y="2718533"/>
                <a:ext cx="76200" cy="76200"/>
              </a:xfrm>
              <a:custGeom>
                <a:avLst/>
                <a:gdLst>
                  <a:gd name="connsiteX0" fmla="*/ 152 w 76200"/>
                  <a:gd name="connsiteY0" fmla="*/ 48 h 76200"/>
                  <a:gd name="connsiteX1" fmla="*/ 76352 w 76200"/>
                  <a:gd name="connsiteY1" fmla="*/ 48 h 76200"/>
                  <a:gd name="connsiteX2" fmla="*/ 76352 w 76200"/>
                  <a:gd name="connsiteY2" fmla="*/ 76248 h 76200"/>
                  <a:gd name="connsiteX3" fmla="*/ 15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48"/>
                    </a:moveTo>
                    <a:lnTo>
                      <a:pt x="76352" y="48"/>
                    </a:lnTo>
                    <a:lnTo>
                      <a:pt x="76352" y="76248"/>
                    </a:lnTo>
                    <a:lnTo>
                      <a:pt x="15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2FCDA5AF-0089-F115-B011-FC0B23FF1FF7}"/>
                  </a:ext>
                </a:extLst>
              </p:cNvPr>
              <p:cNvSpPr/>
              <p:nvPr/>
            </p:nvSpPr>
            <p:spPr>
              <a:xfrm>
                <a:off x="9594464" y="2947133"/>
                <a:ext cx="76200" cy="76200"/>
              </a:xfrm>
              <a:custGeom>
                <a:avLst/>
                <a:gdLst>
                  <a:gd name="connsiteX0" fmla="*/ 152 w 76200"/>
                  <a:gd name="connsiteY0" fmla="*/ 72 h 76200"/>
                  <a:gd name="connsiteX1" fmla="*/ 76352 w 76200"/>
                  <a:gd name="connsiteY1" fmla="*/ 72 h 76200"/>
                  <a:gd name="connsiteX2" fmla="*/ 76352 w 76200"/>
                  <a:gd name="connsiteY2" fmla="*/ 76272 h 76200"/>
                  <a:gd name="connsiteX3" fmla="*/ 152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72"/>
                    </a:moveTo>
                    <a:lnTo>
                      <a:pt x="76352" y="72"/>
                    </a:lnTo>
                    <a:lnTo>
                      <a:pt x="76352" y="76272"/>
                    </a:lnTo>
                    <a:lnTo>
                      <a:pt x="152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BEF85950-927A-2EDD-0767-97AD330442A9}"/>
                  </a:ext>
                </a:extLst>
              </p:cNvPr>
              <p:cNvSpPr/>
              <p:nvPr/>
            </p:nvSpPr>
            <p:spPr>
              <a:xfrm>
                <a:off x="9594464" y="3099533"/>
                <a:ext cx="76200" cy="76200"/>
              </a:xfrm>
              <a:custGeom>
                <a:avLst/>
                <a:gdLst>
                  <a:gd name="connsiteX0" fmla="*/ 152 w 76200"/>
                  <a:gd name="connsiteY0" fmla="*/ 88 h 76200"/>
                  <a:gd name="connsiteX1" fmla="*/ 76352 w 76200"/>
                  <a:gd name="connsiteY1" fmla="*/ 88 h 76200"/>
                  <a:gd name="connsiteX2" fmla="*/ 76352 w 76200"/>
                  <a:gd name="connsiteY2" fmla="*/ 76288 h 76200"/>
                  <a:gd name="connsiteX3" fmla="*/ 15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88"/>
                    </a:moveTo>
                    <a:lnTo>
                      <a:pt x="76352" y="88"/>
                    </a:lnTo>
                    <a:lnTo>
                      <a:pt x="76352" y="76288"/>
                    </a:lnTo>
                    <a:lnTo>
                      <a:pt x="15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4" name="자유형: 도형 1173">
                <a:extLst>
                  <a:ext uri="{FF2B5EF4-FFF2-40B4-BE49-F238E27FC236}">
                    <a16:creationId xmlns:a16="http://schemas.microsoft.com/office/drawing/2014/main" id="{3175B5C3-B57A-E207-CF6C-676795F84692}"/>
                  </a:ext>
                </a:extLst>
              </p:cNvPr>
              <p:cNvSpPr/>
              <p:nvPr/>
            </p:nvSpPr>
            <p:spPr>
              <a:xfrm>
                <a:off x="9594464" y="3175733"/>
                <a:ext cx="76200" cy="76200"/>
              </a:xfrm>
              <a:custGeom>
                <a:avLst/>
                <a:gdLst>
                  <a:gd name="connsiteX0" fmla="*/ 152 w 76200"/>
                  <a:gd name="connsiteY0" fmla="*/ 96 h 76200"/>
                  <a:gd name="connsiteX1" fmla="*/ 76352 w 76200"/>
                  <a:gd name="connsiteY1" fmla="*/ 96 h 76200"/>
                  <a:gd name="connsiteX2" fmla="*/ 76352 w 76200"/>
                  <a:gd name="connsiteY2" fmla="*/ 76296 h 76200"/>
                  <a:gd name="connsiteX3" fmla="*/ 15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96"/>
                    </a:moveTo>
                    <a:lnTo>
                      <a:pt x="76352" y="96"/>
                    </a:lnTo>
                    <a:lnTo>
                      <a:pt x="76352" y="76296"/>
                    </a:lnTo>
                    <a:lnTo>
                      <a:pt x="15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FEEB7FAD-B32A-8379-8080-B42FB17399A2}"/>
                  </a:ext>
                </a:extLst>
              </p:cNvPr>
              <p:cNvSpPr/>
              <p:nvPr/>
            </p:nvSpPr>
            <p:spPr>
              <a:xfrm>
                <a:off x="9594464" y="3251933"/>
                <a:ext cx="76200" cy="76200"/>
              </a:xfrm>
              <a:custGeom>
                <a:avLst/>
                <a:gdLst>
                  <a:gd name="connsiteX0" fmla="*/ 152 w 76200"/>
                  <a:gd name="connsiteY0" fmla="*/ 104 h 76200"/>
                  <a:gd name="connsiteX1" fmla="*/ 76352 w 76200"/>
                  <a:gd name="connsiteY1" fmla="*/ 104 h 76200"/>
                  <a:gd name="connsiteX2" fmla="*/ 76352 w 76200"/>
                  <a:gd name="connsiteY2" fmla="*/ 76304 h 76200"/>
                  <a:gd name="connsiteX3" fmla="*/ 15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04"/>
                    </a:moveTo>
                    <a:lnTo>
                      <a:pt x="76352" y="104"/>
                    </a:lnTo>
                    <a:lnTo>
                      <a:pt x="76352" y="76304"/>
                    </a:lnTo>
                    <a:lnTo>
                      <a:pt x="15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6" name="자유형: 도형 1175">
                <a:extLst>
                  <a:ext uri="{FF2B5EF4-FFF2-40B4-BE49-F238E27FC236}">
                    <a16:creationId xmlns:a16="http://schemas.microsoft.com/office/drawing/2014/main" id="{49A3645C-59E9-0F98-D428-3A72ACCE53EF}"/>
                  </a:ext>
                </a:extLst>
              </p:cNvPr>
              <p:cNvSpPr/>
              <p:nvPr/>
            </p:nvSpPr>
            <p:spPr>
              <a:xfrm>
                <a:off x="9594464" y="3404333"/>
                <a:ext cx="76200" cy="76200"/>
              </a:xfrm>
              <a:custGeom>
                <a:avLst/>
                <a:gdLst>
                  <a:gd name="connsiteX0" fmla="*/ 152 w 76200"/>
                  <a:gd name="connsiteY0" fmla="*/ 120 h 76200"/>
                  <a:gd name="connsiteX1" fmla="*/ 76352 w 76200"/>
                  <a:gd name="connsiteY1" fmla="*/ 120 h 76200"/>
                  <a:gd name="connsiteX2" fmla="*/ 76352 w 76200"/>
                  <a:gd name="connsiteY2" fmla="*/ 76320 h 76200"/>
                  <a:gd name="connsiteX3" fmla="*/ 15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20"/>
                    </a:moveTo>
                    <a:lnTo>
                      <a:pt x="76352" y="120"/>
                    </a:lnTo>
                    <a:lnTo>
                      <a:pt x="76352" y="76320"/>
                    </a:lnTo>
                    <a:lnTo>
                      <a:pt x="15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7" name="자유형: 도형 1176">
                <a:extLst>
                  <a:ext uri="{FF2B5EF4-FFF2-40B4-BE49-F238E27FC236}">
                    <a16:creationId xmlns:a16="http://schemas.microsoft.com/office/drawing/2014/main" id="{FED62B85-1CAA-035A-F060-18F36F5BA1C1}"/>
                  </a:ext>
                </a:extLst>
              </p:cNvPr>
              <p:cNvSpPr/>
              <p:nvPr/>
            </p:nvSpPr>
            <p:spPr>
              <a:xfrm>
                <a:off x="9594464" y="3480533"/>
                <a:ext cx="76200" cy="76200"/>
              </a:xfrm>
              <a:custGeom>
                <a:avLst/>
                <a:gdLst>
                  <a:gd name="connsiteX0" fmla="*/ 152 w 76200"/>
                  <a:gd name="connsiteY0" fmla="*/ 128 h 76200"/>
                  <a:gd name="connsiteX1" fmla="*/ 76352 w 76200"/>
                  <a:gd name="connsiteY1" fmla="*/ 128 h 76200"/>
                  <a:gd name="connsiteX2" fmla="*/ 76352 w 76200"/>
                  <a:gd name="connsiteY2" fmla="*/ 76328 h 76200"/>
                  <a:gd name="connsiteX3" fmla="*/ 152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28"/>
                    </a:moveTo>
                    <a:lnTo>
                      <a:pt x="76352" y="128"/>
                    </a:lnTo>
                    <a:lnTo>
                      <a:pt x="76352" y="76328"/>
                    </a:lnTo>
                    <a:lnTo>
                      <a:pt x="152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8" name="자유형: 도형 1177">
                <a:extLst>
                  <a:ext uri="{FF2B5EF4-FFF2-40B4-BE49-F238E27FC236}">
                    <a16:creationId xmlns:a16="http://schemas.microsoft.com/office/drawing/2014/main" id="{7519F1DC-5C5B-1ABC-A337-F477317E756B}"/>
                  </a:ext>
                </a:extLst>
              </p:cNvPr>
              <p:cNvSpPr/>
              <p:nvPr/>
            </p:nvSpPr>
            <p:spPr>
              <a:xfrm>
                <a:off x="9594464" y="3709133"/>
                <a:ext cx="76200" cy="76200"/>
              </a:xfrm>
              <a:custGeom>
                <a:avLst/>
                <a:gdLst>
                  <a:gd name="connsiteX0" fmla="*/ 152 w 76200"/>
                  <a:gd name="connsiteY0" fmla="*/ 152 h 76200"/>
                  <a:gd name="connsiteX1" fmla="*/ 76352 w 76200"/>
                  <a:gd name="connsiteY1" fmla="*/ 152 h 76200"/>
                  <a:gd name="connsiteX2" fmla="*/ 76352 w 76200"/>
                  <a:gd name="connsiteY2" fmla="*/ 76352 h 76200"/>
                  <a:gd name="connsiteX3" fmla="*/ 15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52"/>
                    </a:moveTo>
                    <a:lnTo>
                      <a:pt x="76352" y="152"/>
                    </a:lnTo>
                    <a:lnTo>
                      <a:pt x="76352" y="76352"/>
                    </a:lnTo>
                    <a:lnTo>
                      <a:pt x="15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9" name="자유형: 도형 1178">
                <a:extLst>
                  <a:ext uri="{FF2B5EF4-FFF2-40B4-BE49-F238E27FC236}">
                    <a16:creationId xmlns:a16="http://schemas.microsoft.com/office/drawing/2014/main" id="{E84B3CFF-5692-17E1-F281-F6D334BD3B09}"/>
                  </a:ext>
                </a:extLst>
              </p:cNvPr>
              <p:cNvSpPr/>
              <p:nvPr/>
            </p:nvSpPr>
            <p:spPr>
              <a:xfrm>
                <a:off x="9594464" y="3861533"/>
                <a:ext cx="76200" cy="76200"/>
              </a:xfrm>
              <a:custGeom>
                <a:avLst/>
                <a:gdLst>
                  <a:gd name="connsiteX0" fmla="*/ 152 w 76200"/>
                  <a:gd name="connsiteY0" fmla="*/ 168 h 76200"/>
                  <a:gd name="connsiteX1" fmla="*/ 76352 w 76200"/>
                  <a:gd name="connsiteY1" fmla="*/ 168 h 76200"/>
                  <a:gd name="connsiteX2" fmla="*/ 76352 w 76200"/>
                  <a:gd name="connsiteY2" fmla="*/ 76368 h 76200"/>
                  <a:gd name="connsiteX3" fmla="*/ 15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68"/>
                    </a:moveTo>
                    <a:lnTo>
                      <a:pt x="76352" y="168"/>
                    </a:lnTo>
                    <a:lnTo>
                      <a:pt x="76352" y="76368"/>
                    </a:lnTo>
                    <a:lnTo>
                      <a:pt x="15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0" name="자유형: 도형 1179">
                <a:extLst>
                  <a:ext uri="{FF2B5EF4-FFF2-40B4-BE49-F238E27FC236}">
                    <a16:creationId xmlns:a16="http://schemas.microsoft.com/office/drawing/2014/main" id="{8F6FAC1B-B278-80F3-4129-D3AF959DFCB2}"/>
                  </a:ext>
                </a:extLst>
              </p:cNvPr>
              <p:cNvSpPr/>
              <p:nvPr/>
            </p:nvSpPr>
            <p:spPr>
              <a:xfrm>
                <a:off x="9594464" y="4166333"/>
                <a:ext cx="76200" cy="76200"/>
              </a:xfrm>
              <a:custGeom>
                <a:avLst/>
                <a:gdLst>
                  <a:gd name="connsiteX0" fmla="*/ 152 w 76200"/>
                  <a:gd name="connsiteY0" fmla="*/ 200 h 76200"/>
                  <a:gd name="connsiteX1" fmla="*/ 76352 w 76200"/>
                  <a:gd name="connsiteY1" fmla="*/ 200 h 76200"/>
                  <a:gd name="connsiteX2" fmla="*/ 76352 w 76200"/>
                  <a:gd name="connsiteY2" fmla="*/ 76400 h 76200"/>
                  <a:gd name="connsiteX3" fmla="*/ 15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00"/>
                    </a:moveTo>
                    <a:lnTo>
                      <a:pt x="76352" y="200"/>
                    </a:lnTo>
                    <a:lnTo>
                      <a:pt x="76352" y="76400"/>
                    </a:lnTo>
                    <a:lnTo>
                      <a:pt x="15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1" name="자유형: 도형 1180">
                <a:extLst>
                  <a:ext uri="{FF2B5EF4-FFF2-40B4-BE49-F238E27FC236}">
                    <a16:creationId xmlns:a16="http://schemas.microsoft.com/office/drawing/2014/main" id="{BD6C6BD4-49CB-7AC0-6825-06BC4B862483}"/>
                  </a:ext>
                </a:extLst>
              </p:cNvPr>
              <p:cNvSpPr/>
              <p:nvPr/>
            </p:nvSpPr>
            <p:spPr>
              <a:xfrm>
                <a:off x="9594464" y="4318733"/>
                <a:ext cx="76200" cy="76200"/>
              </a:xfrm>
              <a:custGeom>
                <a:avLst/>
                <a:gdLst>
                  <a:gd name="connsiteX0" fmla="*/ 152 w 76200"/>
                  <a:gd name="connsiteY0" fmla="*/ 216 h 76200"/>
                  <a:gd name="connsiteX1" fmla="*/ 76352 w 76200"/>
                  <a:gd name="connsiteY1" fmla="*/ 216 h 76200"/>
                  <a:gd name="connsiteX2" fmla="*/ 76352 w 76200"/>
                  <a:gd name="connsiteY2" fmla="*/ 76416 h 76200"/>
                  <a:gd name="connsiteX3" fmla="*/ 15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16"/>
                    </a:moveTo>
                    <a:lnTo>
                      <a:pt x="76352" y="216"/>
                    </a:lnTo>
                    <a:lnTo>
                      <a:pt x="76352" y="76416"/>
                    </a:lnTo>
                    <a:lnTo>
                      <a:pt x="15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2" name="자유형: 도형 1181">
                <a:extLst>
                  <a:ext uri="{FF2B5EF4-FFF2-40B4-BE49-F238E27FC236}">
                    <a16:creationId xmlns:a16="http://schemas.microsoft.com/office/drawing/2014/main" id="{8969DC50-2F44-1713-43E0-EC583546FF30}"/>
                  </a:ext>
                </a:extLst>
              </p:cNvPr>
              <p:cNvSpPr/>
              <p:nvPr/>
            </p:nvSpPr>
            <p:spPr>
              <a:xfrm>
                <a:off x="9594464" y="4471133"/>
                <a:ext cx="76200" cy="76200"/>
              </a:xfrm>
              <a:custGeom>
                <a:avLst/>
                <a:gdLst>
                  <a:gd name="connsiteX0" fmla="*/ 152 w 76200"/>
                  <a:gd name="connsiteY0" fmla="*/ 232 h 76200"/>
                  <a:gd name="connsiteX1" fmla="*/ 76352 w 76200"/>
                  <a:gd name="connsiteY1" fmla="*/ 232 h 76200"/>
                  <a:gd name="connsiteX2" fmla="*/ 76352 w 76200"/>
                  <a:gd name="connsiteY2" fmla="*/ 76432 h 76200"/>
                  <a:gd name="connsiteX3" fmla="*/ 15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32"/>
                    </a:moveTo>
                    <a:lnTo>
                      <a:pt x="76352" y="232"/>
                    </a:lnTo>
                    <a:lnTo>
                      <a:pt x="76352" y="76432"/>
                    </a:lnTo>
                    <a:lnTo>
                      <a:pt x="15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3" name="자유형: 도형 1182">
                <a:extLst>
                  <a:ext uri="{FF2B5EF4-FFF2-40B4-BE49-F238E27FC236}">
                    <a16:creationId xmlns:a16="http://schemas.microsoft.com/office/drawing/2014/main" id="{C712EE28-554F-2E89-4EFE-72F89BE35A2C}"/>
                  </a:ext>
                </a:extLst>
              </p:cNvPr>
              <p:cNvSpPr/>
              <p:nvPr/>
            </p:nvSpPr>
            <p:spPr>
              <a:xfrm>
                <a:off x="9594464" y="4623533"/>
                <a:ext cx="76200" cy="76200"/>
              </a:xfrm>
              <a:custGeom>
                <a:avLst/>
                <a:gdLst>
                  <a:gd name="connsiteX0" fmla="*/ 152 w 76200"/>
                  <a:gd name="connsiteY0" fmla="*/ 248 h 76200"/>
                  <a:gd name="connsiteX1" fmla="*/ 76352 w 76200"/>
                  <a:gd name="connsiteY1" fmla="*/ 248 h 76200"/>
                  <a:gd name="connsiteX2" fmla="*/ 76352 w 76200"/>
                  <a:gd name="connsiteY2" fmla="*/ 76448 h 76200"/>
                  <a:gd name="connsiteX3" fmla="*/ 15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48"/>
                    </a:moveTo>
                    <a:lnTo>
                      <a:pt x="76352" y="248"/>
                    </a:lnTo>
                    <a:lnTo>
                      <a:pt x="76352" y="76448"/>
                    </a:lnTo>
                    <a:lnTo>
                      <a:pt x="15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EA01F627-02EC-47F1-4D1A-E01B5E969EEB}"/>
                  </a:ext>
                </a:extLst>
              </p:cNvPr>
              <p:cNvSpPr/>
              <p:nvPr/>
            </p:nvSpPr>
            <p:spPr>
              <a:xfrm>
                <a:off x="9594464" y="4699733"/>
                <a:ext cx="76200" cy="76200"/>
              </a:xfrm>
              <a:custGeom>
                <a:avLst/>
                <a:gdLst>
                  <a:gd name="connsiteX0" fmla="*/ 152 w 76200"/>
                  <a:gd name="connsiteY0" fmla="*/ 256 h 76200"/>
                  <a:gd name="connsiteX1" fmla="*/ 76352 w 76200"/>
                  <a:gd name="connsiteY1" fmla="*/ 256 h 76200"/>
                  <a:gd name="connsiteX2" fmla="*/ 76352 w 76200"/>
                  <a:gd name="connsiteY2" fmla="*/ 76456 h 76200"/>
                  <a:gd name="connsiteX3" fmla="*/ 15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56"/>
                    </a:moveTo>
                    <a:lnTo>
                      <a:pt x="76352" y="256"/>
                    </a:lnTo>
                    <a:lnTo>
                      <a:pt x="76352" y="76456"/>
                    </a:lnTo>
                    <a:lnTo>
                      <a:pt x="15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5" name="자유형: 도형 1184">
                <a:extLst>
                  <a:ext uri="{FF2B5EF4-FFF2-40B4-BE49-F238E27FC236}">
                    <a16:creationId xmlns:a16="http://schemas.microsoft.com/office/drawing/2014/main" id="{9CFF7E73-B8A2-BB81-B683-FBAD66186EC8}"/>
                  </a:ext>
                </a:extLst>
              </p:cNvPr>
              <p:cNvSpPr/>
              <p:nvPr/>
            </p:nvSpPr>
            <p:spPr>
              <a:xfrm>
                <a:off x="9594464" y="4775933"/>
                <a:ext cx="76200" cy="76200"/>
              </a:xfrm>
              <a:custGeom>
                <a:avLst/>
                <a:gdLst>
                  <a:gd name="connsiteX0" fmla="*/ 152 w 76200"/>
                  <a:gd name="connsiteY0" fmla="*/ 264 h 76200"/>
                  <a:gd name="connsiteX1" fmla="*/ 76352 w 76200"/>
                  <a:gd name="connsiteY1" fmla="*/ 264 h 76200"/>
                  <a:gd name="connsiteX2" fmla="*/ 76352 w 76200"/>
                  <a:gd name="connsiteY2" fmla="*/ 76464 h 76200"/>
                  <a:gd name="connsiteX3" fmla="*/ 15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64"/>
                    </a:moveTo>
                    <a:lnTo>
                      <a:pt x="76352" y="264"/>
                    </a:lnTo>
                    <a:lnTo>
                      <a:pt x="76352" y="76464"/>
                    </a:lnTo>
                    <a:lnTo>
                      <a:pt x="15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6" name="자유형: 도형 1185">
                <a:extLst>
                  <a:ext uri="{FF2B5EF4-FFF2-40B4-BE49-F238E27FC236}">
                    <a16:creationId xmlns:a16="http://schemas.microsoft.com/office/drawing/2014/main" id="{D114B460-20D0-1387-8C89-0E3195BE2F10}"/>
                  </a:ext>
                </a:extLst>
              </p:cNvPr>
              <p:cNvSpPr/>
              <p:nvPr/>
            </p:nvSpPr>
            <p:spPr>
              <a:xfrm>
                <a:off x="9594464" y="4852133"/>
                <a:ext cx="76200" cy="76200"/>
              </a:xfrm>
              <a:custGeom>
                <a:avLst/>
                <a:gdLst>
                  <a:gd name="connsiteX0" fmla="*/ 152 w 76200"/>
                  <a:gd name="connsiteY0" fmla="*/ 272 h 76200"/>
                  <a:gd name="connsiteX1" fmla="*/ 76352 w 76200"/>
                  <a:gd name="connsiteY1" fmla="*/ 272 h 76200"/>
                  <a:gd name="connsiteX2" fmla="*/ 76352 w 76200"/>
                  <a:gd name="connsiteY2" fmla="*/ 76472 h 76200"/>
                  <a:gd name="connsiteX3" fmla="*/ 15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72"/>
                    </a:moveTo>
                    <a:lnTo>
                      <a:pt x="76352" y="272"/>
                    </a:lnTo>
                    <a:lnTo>
                      <a:pt x="76352" y="76472"/>
                    </a:lnTo>
                    <a:lnTo>
                      <a:pt x="15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7" name="자유형: 도형 1186">
                <a:extLst>
                  <a:ext uri="{FF2B5EF4-FFF2-40B4-BE49-F238E27FC236}">
                    <a16:creationId xmlns:a16="http://schemas.microsoft.com/office/drawing/2014/main" id="{BB22AE60-B68C-67D6-1374-69132DFAEAB3}"/>
                  </a:ext>
                </a:extLst>
              </p:cNvPr>
              <p:cNvSpPr/>
              <p:nvPr/>
            </p:nvSpPr>
            <p:spPr>
              <a:xfrm>
                <a:off x="9594464" y="4928333"/>
                <a:ext cx="76200" cy="76200"/>
              </a:xfrm>
              <a:custGeom>
                <a:avLst/>
                <a:gdLst>
                  <a:gd name="connsiteX0" fmla="*/ 152 w 76200"/>
                  <a:gd name="connsiteY0" fmla="*/ 280 h 76200"/>
                  <a:gd name="connsiteX1" fmla="*/ 76352 w 76200"/>
                  <a:gd name="connsiteY1" fmla="*/ 280 h 76200"/>
                  <a:gd name="connsiteX2" fmla="*/ 76352 w 76200"/>
                  <a:gd name="connsiteY2" fmla="*/ 76480 h 76200"/>
                  <a:gd name="connsiteX3" fmla="*/ 15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80"/>
                    </a:moveTo>
                    <a:lnTo>
                      <a:pt x="76352" y="280"/>
                    </a:lnTo>
                    <a:lnTo>
                      <a:pt x="76352" y="76480"/>
                    </a:lnTo>
                    <a:lnTo>
                      <a:pt x="15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8" name="자유형: 도형 1187">
                <a:extLst>
                  <a:ext uri="{FF2B5EF4-FFF2-40B4-BE49-F238E27FC236}">
                    <a16:creationId xmlns:a16="http://schemas.microsoft.com/office/drawing/2014/main" id="{84BE67A1-3821-A1A5-4F36-9FDDA395E048}"/>
                  </a:ext>
                </a:extLst>
              </p:cNvPr>
              <p:cNvSpPr/>
              <p:nvPr/>
            </p:nvSpPr>
            <p:spPr>
              <a:xfrm>
                <a:off x="9670664" y="2642333"/>
                <a:ext cx="76200" cy="76200"/>
              </a:xfrm>
              <a:custGeom>
                <a:avLst/>
                <a:gdLst>
                  <a:gd name="connsiteX0" fmla="*/ 160 w 76200"/>
                  <a:gd name="connsiteY0" fmla="*/ 40 h 76200"/>
                  <a:gd name="connsiteX1" fmla="*/ 76360 w 76200"/>
                  <a:gd name="connsiteY1" fmla="*/ 40 h 76200"/>
                  <a:gd name="connsiteX2" fmla="*/ 76360 w 76200"/>
                  <a:gd name="connsiteY2" fmla="*/ 76240 h 76200"/>
                  <a:gd name="connsiteX3" fmla="*/ 16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40"/>
                    </a:moveTo>
                    <a:lnTo>
                      <a:pt x="76360" y="40"/>
                    </a:lnTo>
                    <a:lnTo>
                      <a:pt x="76360" y="76240"/>
                    </a:lnTo>
                    <a:lnTo>
                      <a:pt x="16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9" name="자유형: 도형 1188">
                <a:extLst>
                  <a:ext uri="{FF2B5EF4-FFF2-40B4-BE49-F238E27FC236}">
                    <a16:creationId xmlns:a16="http://schemas.microsoft.com/office/drawing/2014/main" id="{6E89A4EA-F067-969D-E0B1-2416137BFC57}"/>
                  </a:ext>
                </a:extLst>
              </p:cNvPr>
              <p:cNvSpPr/>
              <p:nvPr/>
            </p:nvSpPr>
            <p:spPr>
              <a:xfrm>
                <a:off x="9670664" y="2718533"/>
                <a:ext cx="76200" cy="76200"/>
              </a:xfrm>
              <a:custGeom>
                <a:avLst/>
                <a:gdLst>
                  <a:gd name="connsiteX0" fmla="*/ 160 w 76200"/>
                  <a:gd name="connsiteY0" fmla="*/ 48 h 76200"/>
                  <a:gd name="connsiteX1" fmla="*/ 76360 w 76200"/>
                  <a:gd name="connsiteY1" fmla="*/ 48 h 76200"/>
                  <a:gd name="connsiteX2" fmla="*/ 76360 w 76200"/>
                  <a:gd name="connsiteY2" fmla="*/ 76248 h 76200"/>
                  <a:gd name="connsiteX3" fmla="*/ 16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48"/>
                    </a:moveTo>
                    <a:lnTo>
                      <a:pt x="76360" y="48"/>
                    </a:lnTo>
                    <a:lnTo>
                      <a:pt x="76360" y="76248"/>
                    </a:lnTo>
                    <a:lnTo>
                      <a:pt x="16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0" name="자유형: 도형 1189">
                <a:extLst>
                  <a:ext uri="{FF2B5EF4-FFF2-40B4-BE49-F238E27FC236}">
                    <a16:creationId xmlns:a16="http://schemas.microsoft.com/office/drawing/2014/main" id="{44625A47-BC23-D3B5-A5E1-127576E4767A}"/>
                  </a:ext>
                </a:extLst>
              </p:cNvPr>
              <p:cNvSpPr/>
              <p:nvPr/>
            </p:nvSpPr>
            <p:spPr>
              <a:xfrm>
                <a:off x="9670664" y="3023333"/>
                <a:ext cx="76200" cy="76200"/>
              </a:xfrm>
              <a:custGeom>
                <a:avLst/>
                <a:gdLst>
                  <a:gd name="connsiteX0" fmla="*/ 160 w 76200"/>
                  <a:gd name="connsiteY0" fmla="*/ 80 h 76200"/>
                  <a:gd name="connsiteX1" fmla="*/ 76360 w 76200"/>
                  <a:gd name="connsiteY1" fmla="*/ 80 h 76200"/>
                  <a:gd name="connsiteX2" fmla="*/ 76360 w 76200"/>
                  <a:gd name="connsiteY2" fmla="*/ 76280 h 76200"/>
                  <a:gd name="connsiteX3" fmla="*/ 16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80"/>
                    </a:moveTo>
                    <a:lnTo>
                      <a:pt x="76360" y="80"/>
                    </a:lnTo>
                    <a:lnTo>
                      <a:pt x="76360" y="76280"/>
                    </a:lnTo>
                    <a:lnTo>
                      <a:pt x="16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1" name="자유형: 도형 1190">
                <a:extLst>
                  <a:ext uri="{FF2B5EF4-FFF2-40B4-BE49-F238E27FC236}">
                    <a16:creationId xmlns:a16="http://schemas.microsoft.com/office/drawing/2014/main" id="{460A4612-F335-CF38-8B40-A380D66E4D5A}"/>
                  </a:ext>
                </a:extLst>
              </p:cNvPr>
              <p:cNvSpPr/>
              <p:nvPr/>
            </p:nvSpPr>
            <p:spPr>
              <a:xfrm>
                <a:off x="9670664" y="3099533"/>
                <a:ext cx="76200" cy="76200"/>
              </a:xfrm>
              <a:custGeom>
                <a:avLst/>
                <a:gdLst>
                  <a:gd name="connsiteX0" fmla="*/ 160 w 76200"/>
                  <a:gd name="connsiteY0" fmla="*/ 88 h 76200"/>
                  <a:gd name="connsiteX1" fmla="*/ 76360 w 76200"/>
                  <a:gd name="connsiteY1" fmla="*/ 88 h 76200"/>
                  <a:gd name="connsiteX2" fmla="*/ 76360 w 76200"/>
                  <a:gd name="connsiteY2" fmla="*/ 76288 h 76200"/>
                  <a:gd name="connsiteX3" fmla="*/ 160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88"/>
                    </a:moveTo>
                    <a:lnTo>
                      <a:pt x="76360" y="88"/>
                    </a:lnTo>
                    <a:lnTo>
                      <a:pt x="76360" y="76288"/>
                    </a:lnTo>
                    <a:lnTo>
                      <a:pt x="160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2" name="자유형: 도형 1191">
                <a:extLst>
                  <a:ext uri="{FF2B5EF4-FFF2-40B4-BE49-F238E27FC236}">
                    <a16:creationId xmlns:a16="http://schemas.microsoft.com/office/drawing/2014/main" id="{5287FF55-7667-62FC-3D3F-3CDB732A3A4C}"/>
                  </a:ext>
                </a:extLst>
              </p:cNvPr>
              <p:cNvSpPr/>
              <p:nvPr/>
            </p:nvSpPr>
            <p:spPr>
              <a:xfrm>
                <a:off x="9670664" y="3175733"/>
                <a:ext cx="76200" cy="76200"/>
              </a:xfrm>
              <a:custGeom>
                <a:avLst/>
                <a:gdLst>
                  <a:gd name="connsiteX0" fmla="*/ 160 w 76200"/>
                  <a:gd name="connsiteY0" fmla="*/ 96 h 76200"/>
                  <a:gd name="connsiteX1" fmla="*/ 76360 w 76200"/>
                  <a:gd name="connsiteY1" fmla="*/ 96 h 76200"/>
                  <a:gd name="connsiteX2" fmla="*/ 76360 w 76200"/>
                  <a:gd name="connsiteY2" fmla="*/ 76296 h 76200"/>
                  <a:gd name="connsiteX3" fmla="*/ 16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96"/>
                    </a:moveTo>
                    <a:lnTo>
                      <a:pt x="76360" y="96"/>
                    </a:lnTo>
                    <a:lnTo>
                      <a:pt x="76360" y="76296"/>
                    </a:lnTo>
                    <a:lnTo>
                      <a:pt x="16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3" name="자유형: 도형 1192">
                <a:extLst>
                  <a:ext uri="{FF2B5EF4-FFF2-40B4-BE49-F238E27FC236}">
                    <a16:creationId xmlns:a16="http://schemas.microsoft.com/office/drawing/2014/main" id="{715F07FD-950D-62B2-3815-B4B9DD6C2040}"/>
                  </a:ext>
                </a:extLst>
              </p:cNvPr>
              <p:cNvSpPr/>
              <p:nvPr/>
            </p:nvSpPr>
            <p:spPr>
              <a:xfrm>
                <a:off x="9670664" y="3328133"/>
                <a:ext cx="76200" cy="76200"/>
              </a:xfrm>
              <a:custGeom>
                <a:avLst/>
                <a:gdLst>
                  <a:gd name="connsiteX0" fmla="*/ 160 w 76200"/>
                  <a:gd name="connsiteY0" fmla="*/ 112 h 76200"/>
                  <a:gd name="connsiteX1" fmla="*/ 76360 w 76200"/>
                  <a:gd name="connsiteY1" fmla="*/ 112 h 76200"/>
                  <a:gd name="connsiteX2" fmla="*/ 76360 w 76200"/>
                  <a:gd name="connsiteY2" fmla="*/ 76312 h 76200"/>
                  <a:gd name="connsiteX3" fmla="*/ 160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12"/>
                    </a:moveTo>
                    <a:lnTo>
                      <a:pt x="76360" y="112"/>
                    </a:lnTo>
                    <a:lnTo>
                      <a:pt x="76360" y="76312"/>
                    </a:lnTo>
                    <a:lnTo>
                      <a:pt x="160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4" name="자유형: 도형 1193">
                <a:extLst>
                  <a:ext uri="{FF2B5EF4-FFF2-40B4-BE49-F238E27FC236}">
                    <a16:creationId xmlns:a16="http://schemas.microsoft.com/office/drawing/2014/main" id="{A50F3A0C-9FE2-96C0-A49A-0082D57E2974}"/>
                  </a:ext>
                </a:extLst>
              </p:cNvPr>
              <p:cNvSpPr/>
              <p:nvPr/>
            </p:nvSpPr>
            <p:spPr>
              <a:xfrm>
                <a:off x="9670664" y="3404333"/>
                <a:ext cx="76200" cy="76200"/>
              </a:xfrm>
              <a:custGeom>
                <a:avLst/>
                <a:gdLst>
                  <a:gd name="connsiteX0" fmla="*/ 160 w 76200"/>
                  <a:gd name="connsiteY0" fmla="*/ 120 h 76200"/>
                  <a:gd name="connsiteX1" fmla="*/ 76360 w 76200"/>
                  <a:gd name="connsiteY1" fmla="*/ 120 h 76200"/>
                  <a:gd name="connsiteX2" fmla="*/ 76360 w 76200"/>
                  <a:gd name="connsiteY2" fmla="*/ 76320 h 76200"/>
                  <a:gd name="connsiteX3" fmla="*/ 16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20"/>
                    </a:moveTo>
                    <a:lnTo>
                      <a:pt x="76360" y="120"/>
                    </a:lnTo>
                    <a:lnTo>
                      <a:pt x="76360" y="76320"/>
                    </a:lnTo>
                    <a:lnTo>
                      <a:pt x="16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5" name="자유형: 도형 1194">
                <a:extLst>
                  <a:ext uri="{FF2B5EF4-FFF2-40B4-BE49-F238E27FC236}">
                    <a16:creationId xmlns:a16="http://schemas.microsoft.com/office/drawing/2014/main" id="{E24960C3-AD90-C1C2-42A4-D9A052D34B67}"/>
                  </a:ext>
                </a:extLst>
              </p:cNvPr>
              <p:cNvSpPr/>
              <p:nvPr/>
            </p:nvSpPr>
            <p:spPr>
              <a:xfrm>
                <a:off x="9670664" y="3480533"/>
                <a:ext cx="76200" cy="76200"/>
              </a:xfrm>
              <a:custGeom>
                <a:avLst/>
                <a:gdLst>
                  <a:gd name="connsiteX0" fmla="*/ 160 w 76200"/>
                  <a:gd name="connsiteY0" fmla="*/ 128 h 76200"/>
                  <a:gd name="connsiteX1" fmla="*/ 76360 w 76200"/>
                  <a:gd name="connsiteY1" fmla="*/ 128 h 76200"/>
                  <a:gd name="connsiteX2" fmla="*/ 76360 w 76200"/>
                  <a:gd name="connsiteY2" fmla="*/ 76328 h 76200"/>
                  <a:gd name="connsiteX3" fmla="*/ 16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28"/>
                    </a:moveTo>
                    <a:lnTo>
                      <a:pt x="76360" y="128"/>
                    </a:lnTo>
                    <a:lnTo>
                      <a:pt x="76360" y="76328"/>
                    </a:lnTo>
                    <a:lnTo>
                      <a:pt x="16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6" name="자유형: 도형 1195">
                <a:extLst>
                  <a:ext uri="{FF2B5EF4-FFF2-40B4-BE49-F238E27FC236}">
                    <a16:creationId xmlns:a16="http://schemas.microsoft.com/office/drawing/2014/main" id="{0702ED30-C037-B0D3-D05A-AF698A1F5B80}"/>
                  </a:ext>
                </a:extLst>
              </p:cNvPr>
              <p:cNvSpPr/>
              <p:nvPr/>
            </p:nvSpPr>
            <p:spPr>
              <a:xfrm>
                <a:off x="9670664" y="3632933"/>
                <a:ext cx="76200" cy="76200"/>
              </a:xfrm>
              <a:custGeom>
                <a:avLst/>
                <a:gdLst>
                  <a:gd name="connsiteX0" fmla="*/ 160 w 76200"/>
                  <a:gd name="connsiteY0" fmla="*/ 144 h 76200"/>
                  <a:gd name="connsiteX1" fmla="*/ 76360 w 76200"/>
                  <a:gd name="connsiteY1" fmla="*/ 144 h 76200"/>
                  <a:gd name="connsiteX2" fmla="*/ 76360 w 76200"/>
                  <a:gd name="connsiteY2" fmla="*/ 76344 h 76200"/>
                  <a:gd name="connsiteX3" fmla="*/ 160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44"/>
                    </a:moveTo>
                    <a:lnTo>
                      <a:pt x="76360" y="144"/>
                    </a:lnTo>
                    <a:lnTo>
                      <a:pt x="76360" y="76344"/>
                    </a:lnTo>
                    <a:lnTo>
                      <a:pt x="160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7" name="자유형: 도형 1196">
                <a:extLst>
                  <a:ext uri="{FF2B5EF4-FFF2-40B4-BE49-F238E27FC236}">
                    <a16:creationId xmlns:a16="http://schemas.microsoft.com/office/drawing/2014/main" id="{86B5371D-9486-318E-000F-B7EDCEB3373A}"/>
                  </a:ext>
                </a:extLst>
              </p:cNvPr>
              <p:cNvSpPr/>
              <p:nvPr/>
            </p:nvSpPr>
            <p:spPr>
              <a:xfrm>
                <a:off x="9670664" y="3709133"/>
                <a:ext cx="76200" cy="76200"/>
              </a:xfrm>
              <a:custGeom>
                <a:avLst/>
                <a:gdLst>
                  <a:gd name="connsiteX0" fmla="*/ 160 w 76200"/>
                  <a:gd name="connsiteY0" fmla="*/ 152 h 76200"/>
                  <a:gd name="connsiteX1" fmla="*/ 76360 w 76200"/>
                  <a:gd name="connsiteY1" fmla="*/ 152 h 76200"/>
                  <a:gd name="connsiteX2" fmla="*/ 76360 w 76200"/>
                  <a:gd name="connsiteY2" fmla="*/ 76352 h 76200"/>
                  <a:gd name="connsiteX3" fmla="*/ 160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52"/>
                    </a:moveTo>
                    <a:lnTo>
                      <a:pt x="76360" y="152"/>
                    </a:lnTo>
                    <a:lnTo>
                      <a:pt x="76360" y="76352"/>
                    </a:lnTo>
                    <a:lnTo>
                      <a:pt x="160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8" name="자유형: 도형 1197">
                <a:extLst>
                  <a:ext uri="{FF2B5EF4-FFF2-40B4-BE49-F238E27FC236}">
                    <a16:creationId xmlns:a16="http://schemas.microsoft.com/office/drawing/2014/main" id="{F9A0CF49-4527-A39A-9693-53D5398EFE7E}"/>
                  </a:ext>
                </a:extLst>
              </p:cNvPr>
              <p:cNvSpPr/>
              <p:nvPr/>
            </p:nvSpPr>
            <p:spPr>
              <a:xfrm>
                <a:off x="9670664" y="3861533"/>
                <a:ext cx="76200" cy="76200"/>
              </a:xfrm>
              <a:custGeom>
                <a:avLst/>
                <a:gdLst>
                  <a:gd name="connsiteX0" fmla="*/ 160 w 76200"/>
                  <a:gd name="connsiteY0" fmla="*/ 168 h 76200"/>
                  <a:gd name="connsiteX1" fmla="*/ 76360 w 76200"/>
                  <a:gd name="connsiteY1" fmla="*/ 168 h 76200"/>
                  <a:gd name="connsiteX2" fmla="*/ 76360 w 76200"/>
                  <a:gd name="connsiteY2" fmla="*/ 76368 h 76200"/>
                  <a:gd name="connsiteX3" fmla="*/ 160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68"/>
                    </a:moveTo>
                    <a:lnTo>
                      <a:pt x="76360" y="168"/>
                    </a:lnTo>
                    <a:lnTo>
                      <a:pt x="76360" y="76368"/>
                    </a:lnTo>
                    <a:lnTo>
                      <a:pt x="160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9" name="자유형: 도형 1198">
                <a:extLst>
                  <a:ext uri="{FF2B5EF4-FFF2-40B4-BE49-F238E27FC236}">
                    <a16:creationId xmlns:a16="http://schemas.microsoft.com/office/drawing/2014/main" id="{0C828242-C0B8-4C04-E92F-893925C78478}"/>
                  </a:ext>
                </a:extLst>
              </p:cNvPr>
              <p:cNvSpPr/>
              <p:nvPr/>
            </p:nvSpPr>
            <p:spPr>
              <a:xfrm>
                <a:off x="9670664" y="3937733"/>
                <a:ext cx="76200" cy="76200"/>
              </a:xfrm>
              <a:custGeom>
                <a:avLst/>
                <a:gdLst>
                  <a:gd name="connsiteX0" fmla="*/ 160 w 76200"/>
                  <a:gd name="connsiteY0" fmla="*/ 176 h 76200"/>
                  <a:gd name="connsiteX1" fmla="*/ 76360 w 76200"/>
                  <a:gd name="connsiteY1" fmla="*/ 176 h 76200"/>
                  <a:gd name="connsiteX2" fmla="*/ 76360 w 76200"/>
                  <a:gd name="connsiteY2" fmla="*/ 76376 h 76200"/>
                  <a:gd name="connsiteX3" fmla="*/ 16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76"/>
                    </a:moveTo>
                    <a:lnTo>
                      <a:pt x="76360" y="176"/>
                    </a:lnTo>
                    <a:lnTo>
                      <a:pt x="76360" y="76376"/>
                    </a:lnTo>
                    <a:lnTo>
                      <a:pt x="16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0" name="자유형: 도형 1199">
                <a:extLst>
                  <a:ext uri="{FF2B5EF4-FFF2-40B4-BE49-F238E27FC236}">
                    <a16:creationId xmlns:a16="http://schemas.microsoft.com/office/drawing/2014/main" id="{F3DDA13D-E825-1578-D880-ECC538A3CE34}"/>
                  </a:ext>
                </a:extLst>
              </p:cNvPr>
              <p:cNvSpPr/>
              <p:nvPr/>
            </p:nvSpPr>
            <p:spPr>
              <a:xfrm>
                <a:off x="9670664" y="4013933"/>
                <a:ext cx="76200" cy="76200"/>
              </a:xfrm>
              <a:custGeom>
                <a:avLst/>
                <a:gdLst>
                  <a:gd name="connsiteX0" fmla="*/ 160 w 76200"/>
                  <a:gd name="connsiteY0" fmla="*/ 184 h 76200"/>
                  <a:gd name="connsiteX1" fmla="*/ 76360 w 76200"/>
                  <a:gd name="connsiteY1" fmla="*/ 184 h 76200"/>
                  <a:gd name="connsiteX2" fmla="*/ 76360 w 76200"/>
                  <a:gd name="connsiteY2" fmla="*/ 76384 h 76200"/>
                  <a:gd name="connsiteX3" fmla="*/ 16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84"/>
                    </a:moveTo>
                    <a:lnTo>
                      <a:pt x="76360" y="184"/>
                    </a:lnTo>
                    <a:lnTo>
                      <a:pt x="76360" y="76384"/>
                    </a:lnTo>
                    <a:lnTo>
                      <a:pt x="16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1" name="자유형: 도형 1200">
                <a:extLst>
                  <a:ext uri="{FF2B5EF4-FFF2-40B4-BE49-F238E27FC236}">
                    <a16:creationId xmlns:a16="http://schemas.microsoft.com/office/drawing/2014/main" id="{A67EB508-1C25-1E4F-594C-FB8C1E416D24}"/>
                  </a:ext>
                </a:extLst>
              </p:cNvPr>
              <p:cNvSpPr/>
              <p:nvPr/>
            </p:nvSpPr>
            <p:spPr>
              <a:xfrm>
                <a:off x="9670664" y="4090133"/>
                <a:ext cx="76200" cy="76200"/>
              </a:xfrm>
              <a:custGeom>
                <a:avLst/>
                <a:gdLst>
                  <a:gd name="connsiteX0" fmla="*/ 160 w 76200"/>
                  <a:gd name="connsiteY0" fmla="*/ 192 h 76200"/>
                  <a:gd name="connsiteX1" fmla="*/ 76360 w 76200"/>
                  <a:gd name="connsiteY1" fmla="*/ 192 h 76200"/>
                  <a:gd name="connsiteX2" fmla="*/ 76360 w 76200"/>
                  <a:gd name="connsiteY2" fmla="*/ 76392 h 76200"/>
                  <a:gd name="connsiteX3" fmla="*/ 16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92"/>
                    </a:moveTo>
                    <a:lnTo>
                      <a:pt x="76360" y="192"/>
                    </a:lnTo>
                    <a:lnTo>
                      <a:pt x="76360" y="76392"/>
                    </a:lnTo>
                    <a:lnTo>
                      <a:pt x="16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2" name="자유형: 도형 1201">
                <a:extLst>
                  <a:ext uri="{FF2B5EF4-FFF2-40B4-BE49-F238E27FC236}">
                    <a16:creationId xmlns:a16="http://schemas.microsoft.com/office/drawing/2014/main" id="{4B834B8C-D135-ABE7-A059-EF6CFE2CA31B}"/>
                  </a:ext>
                </a:extLst>
              </p:cNvPr>
              <p:cNvSpPr/>
              <p:nvPr/>
            </p:nvSpPr>
            <p:spPr>
              <a:xfrm>
                <a:off x="9670664" y="4242533"/>
                <a:ext cx="76200" cy="76200"/>
              </a:xfrm>
              <a:custGeom>
                <a:avLst/>
                <a:gdLst>
                  <a:gd name="connsiteX0" fmla="*/ 160 w 76200"/>
                  <a:gd name="connsiteY0" fmla="*/ 208 h 76200"/>
                  <a:gd name="connsiteX1" fmla="*/ 76360 w 76200"/>
                  <a:gd name="connsiteY1" fmla="*/ 208 h 76200"/>
                  <a:gd name="connsiteX2" fmla="*/ 76360 w 76200"/>
                  <a:gd name="connsiteY2" fmla="*/ 76408 h 76200"/>
                  <a:gd name="connsiteX3" fmla="*/ 16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08"/>
                    </a:moveTo>
                    <a:lnTo>
                      <a:pt x="76360" y="208"/>
                    </a:lnTo>
                    <a:lnTo>
                      <a:pt x="76360" y="76408"/>
                    </a:lnTo>
                    <a:lnTo>
                      <a:pt x="16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3" name="자유형: 도형 1202">
                <a:extLst>
                  <a:ext uri="{FF2B5EF4-FFF2-40B4-BE49-F238E27FC236}">
                    <a16:creationId xmlns:a16="http://schemas.microsoft.com/office/drawing/2014/main" id="{D72DC2C2-921E-6347-ECBC-3721ED5F767A}"/>
                  </a:ext>
                </a:extLst>
              </p:cNvPr>
              <p:cNvSpPr/>
              <p:nvPr/>
            </p:nvSpPr>
            <p:spPr>
              <a:xfrm>
                <a:off x="9670664" y="4471133"/>
                <a:ext cx="76200" cy="76200"/>
              </a:xfrm>
              <a:custGeom>
                <a:avLst/>
                <a:gdLst>
                  <a:gd name="connsiteX0" fmla="*/ 160 w 76200"/>
                  <a:gd name="connsiteY0" fmla="*/ 232 h 76200"/>
                  <a:gd name="connsiteX1" fmla="*/ 76360 w 76200"/>
                  <a:gd name="connsiteY1" fmla="*/ 232 h 76200"/>
                  <a:gd name="connsiteX2" fmla="*/ 76360 w 76200"/>
                  <a:gd name="connsiteY2" fmla="*/ 76432 h 76200"/>
                  <a:gd name="connsiteX3" fmla="*/ 160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32"/>
                    </a:moveTo>
                    <a:lnTo>
                      <a:pt x="76360" y="232"/>
                    </a:lnTo>
                    <a:lnTo>
                      <a:pt x="76360" y="76432"/>
                    </a:lnTo>
                    <a:lnTo>
                      <a:pt x="160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4" name="자유형: 도형 1203">
                <a:extLst>
                  <a:ext uri="{FF2B5EF4-FFF2-40B4-BE49-F238E27FC236}">
                    <a16:creationId xmlns:a16="http://schemas.microsoft.com/office/drawing/2014/main" id="{F191B67C-4D4F-E43D-D061-CE1731193D9C}"/>
                  </a:ext>
                </a:extLst>
              </p:cNvPr>
              <p:cNvSpPr/>
              <p:nvPr/>
            </p:nvSpPr>
            <p:spPr>
              <a:xfrm>
                <a:off x="9670664" y="4699733"/>
                <a:ext cx="76200" cy="76200"/>
              </a:xfrm>
              <a:custGeom>
                <a:avLst/>
                <a:gdLst>
                  <a:gd name="connsiteX0" fmla="*/ 160 w 76200"/>
                  <a:gd name="connsiteY0" fmla="*/ 256 h 76200"/>
                  <a:gd name="connsiteX1" fmla="*/ 76360 w 76200"/>
                  <a:gd name="connsiteY1" fmla="*/ 256 h 76200"/>
                  <a:gd name="connsiteX2" fmla="*/ 76360 w 76200"/>
                  <a:gd name="connsiteY2" fmla="*/ 76456 h 76200"/>
                  <a:gd name="connsiteX3" fmla="*/ 16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56"/>
                    </a:moveTo>
                    <a:lnTo>
                      <a:pt x="76360" y="256"/>
                    </a:lnTo>
                    <a:lnTo>
                      <a:pt x="76360" y="76456"/>
                    </a:lnTo>
                    <a:lnTo>
                      <a:pt x="16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5" name="자유형: 도형 1204">
                <a:extLst>
                  <a:ext uri="{FF2B5EF4-FFF2-40B4-BE49-F238E27FC236}">
                    <a16:creationId xmlns:a16="http://schemas.microsoft.com/office/drawing/2014/main" id="{30D4C5A2-AB50-B321-25DE-D4557623A210}"/>
                  </a:ext>
                </a:extLst>
              </p:cNvPr>
              <p:cNvSpPr/>
              <p:nvPr/>
            </p:nvSpPr>
            <p:spPr>
              <a:xfrm>
                <a:off x="9670664" y="4775933"/>
                <a:ext cx="76200" cy="76200"/>
              </a:xfrm>
              <a:custGeom>
                <a:avLst/>
                <a:gdLst>
                  <a:gd name="connsiteX0" fmla="*/ 160 w 76200"/>
                  <a:gd name="connsiteY0" fmla="*/ 264 h 76200"/>
                  <a:gd name="connsiteX1" fmla="*/ 76360 w 76200"/>
                  <a:gd name="connsiteY1" fmla="*/ 264 h 76200"/>
                  <a:gd name="connsiteX2" fmla="*/ 76360 w 76200"/>
                  <a:gd name="connsiteY2" fmla="*/ 76464 h 76200"/>
                  <a:gd name="connsiteX3" fmla="*/ 16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64"/>
                    </a:moveTo>
                    <a:lnTo>
                      <a:pt x="76360" y="264"/>
                    </a:lnTo>
                    <a:lnTo>
                      <a:pt x="76360" y="76464"/>
                    </a:lnTo>
                    <a:lnTo>
                      <a:pt x="16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6" name="자유형: 도형 1205">
                <a:extLst>
                  <a:ext uri="{FF2B5EF4-FFF2-40B4-BE49-F238E27FC236}">
                    <a16:creationId xmlns:a16="http://schemas.microsoft.com/office/drawing/2014/main" id="{142374A2-1FDE-3F29-F32D-019071311EA3}"/>
                  </a:ext>
                </a:extLst>
              </p:cNvPr>
              <p:cNvSpPr/>
              <p:nvPr/>
            </p:nvSpPr>
            <p:spPr>
              <a:xfrm>
                <a:off x="9670664" y="4928333"/>
                <a:ext cx="76200" cy="76200"/>
              </a:xfrm>
              <a:custGeom>
                <a:avLst/>
                <a:gdLst>
                  <a:gd name="connsiteX0" fmla="*/ 160 w 76200"/>
                  <a:gd name="connsiteY0" fmla="*/ 280 h 76200"/>
                  <a:gd name="connsiteX1" fmla="*/ 76360 w 76200"/>
                  <a:gd name="connsiteY1" fmla="*/ 280 h 76200"/>
                  <a:gd name="connsiteX2" fmla="*/ 76360 w 76200"/>
                  <a:gd name="connsiteY2" fmla="*/ 76480 h 76200"/>
                  <a:gd name="connsiteX3" fmla="*/ 16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80"/>
                    </a:moveTo>
                    <a:lnTo>
                      <a:pt x="76360" y="280"/>
                    </a:lnTo>
                    <a:lnTo>
                      <a:pt x="76360" y="76480"/>
                    </a:lnTo>
                    <a:lnTo>
                      <a:pt x="16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7" name="자유형: 도형 1206">
                <a:extLst>
                  <a:ext uri="{FF2B5EF4-FFF2-40B4-BE49-F238E27FC236}">
                    <a16:creationId xmlns:a16="http://schemas.microsoft.com/office/drawing/2014/main" id="{EF694B45-621A-D7E2-C335-F1E15FB30FAA}"/>
                  </a:ext>
                </a:extLst>
              </p:cNvPr>
              <p:cNvSpPr/>
              <p:nvPr/>
            </p:nvSpPr>
            <p:spPr>
              <a:xfrm>
                <a:off x="9670664" y="5004533"/>
                <a:ext cx="76200" cy="76200"/>
              </a:xfrm>
              <a:custGeom>
                <a:avLst/>
                <a:gdLst>
                  <a:gd name="connsiteX0" fmla="*/ 160 w 76200"/>
                  <a:gd name="connsiteY0" fmla="*/ 288 h 76200"/>
                  <a:gd name="connsiteX1" fmla="*/ 76360 w 76200"/>
                  <a:gd name="connsiteY1" fmla="*/ 288 h 76200"/>
                  <a:gd name="connsiteX2" fmla="*/ 76360 w 76200"/>
                  <a:gd name="connsiteY2" fmla="*/ 76488 h 76200"/>
                  <a:gd name="connsiteX3" fmla="*/ 16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88"/>
                    </a:moveTo>
                    <a:lnTo>
                      <a:pt x="76360" y="288"/>
                    </a:lnTo>
                    <a:lnTo>
                      <a:pt x="76360" y="76488"/>
                    </a:lnTo>
                    <a:lnTo>
                      <a:pt x="16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8" name="자유형: 도형 1207">
                <a:extLst>
                  <a:ext uri="{FF2B5EF4-FFF2-40B4-BE49-F238E27FC236}">
                    <a16:creationId xmlns:a16="http://schemas.microsoft.com/office/drawing/2014/main" id="{5C5269C8-C6E8-FBCF-D42C-8A39FEA79799}"/>
                  </a:ext>
                </a:extLst>
              </p:cNvPr>
              <p:cNvSpPr/>
              <p:nvPr/>
            </p:nvSpPr>
            <p:spPr>
              <a:xfrm>
                <a:off x="9746864" y="2794733"/>
                <a:ext cx="76200" cy="76200"/>
              </a:xfrm>
              <a:custGeom>
                <a:avLst/>
                <a:gdLst>
                  <a:gd name="connsiteX0" fmla="*/ 168 w 76200"/>
                  <a:gd name="connsiteY0" fmla="*/ 56 h 76200"/>
                  <a:gd name="connsiteX1" fmla="*/ 76368 w 76200"/>
                  <a:gd name="connsiteY1" fmla="*/ 56 h 76200"/>
                  <a:gd name="connsiteX2" fmla="*/ 76368 w 76200"/>
                  <a:gd name="connsiteY2" fmla="*/ 76256 h 76200"/>
                  <a:gd name="connsiteX3" fmla="*/ 16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56"/>
                    </a:moveTo>
                    <a:lnTo>
                      <a:pt x="76368" y="56"/>
                    </a:lnTo>
                    <a:lnTo>
                      <a:pt x="76368" y="76256"/>
                    </a:lnTo>
                    <a:lnTo>
                      <a:pt x="16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9" name="자유형: 도형 1208">
                <a:extLst>
                  <a:ext uri="{FF2B5EF4-FFF2-40B4-BE49-F238E27FC236}">
                    <a16:creationId xmlns:a16="http://schemas.microsoft.com/office/drawing/2014/main" id="{E32DD4A3-5652-D413-53E0-CD0B76B8035F}"/>
                  </a:ext>
                </a:extLst>
              </p:cNvPr>
              <p:cNvSpPr/>
              <p:nvPr/>
            </p:nvSpPr>
            <p:spPr>
              <a:xfrm>
                <a:off x="9746864" y="2870933"/>
                <a:ext cx="76200" cy="76200"/>
              </a:xfrm>
              <a:custGeom>
                <a:avLst/>
                <a:gdLst>
                  <a:gd name="connsiteX0" fmla="*/ 168 w 76200"/>
                  <a:gd name="connsiteY0" fmla="*/ 64 h 76200"/>
                  <a:gd name="connsiteX1" fmla="*/ 76368 w 76200"/>
                  <a:gd name="connsiteY1" fmla="*/ 64 h 76200"/>
                  <a:gd name="connsiteX2" fmla="*/ 76368 w 76200"/>
                  <a:gd name="connsiteY2" fmla="*/ 76264 h 76200"/>
                  <a:gd name="connsiteX3" fmla="*/ 16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64"/>
                    </a:moveTo>
                    <a:lnTo>
                      <a:pt x="76368" y="64"/>
                    </a:lnTo>
                    <a:lnTo>
                      <a:pt x="76368" y="76264"/>
                    </a:lnTo>
                    <a:lnTo>
                      <a:pt x="16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0" name="자유형: 도형 1209">
                <a:extLst>
                  <a:ext uri="{FF2B5EF4-FFF2-40B4-BE49-F238E27FC236}">
                    <a16:creationId xmlns:a16="http://schemas.microsoft.com/office/drawing/2014/main" id="{757D0940-CFAE-9596-96B9-835164190405}"/>
                  </a:ext>
                </a:extLst>
              </p:cNvPr>
              <p:cNvSpPr/>
              <p:nvPr/>
            </p:nvSpPr>
            <p:spPr>
              <a:xfrm>
                <a:off x="9746864" y="2947133"/>
                <a:ext cx="76200" cy="76200"/>
              </a:xfrm>
              <a:custGeom>
                <a:avLst/>
                <a:gdLst>
                  <a:gd name="connsiteX0" fmla="*/ 168 w 76200"/>
                  <a:gd name="connsiteY0" fmla="*/ 72 h 76200"/>
                  <a:gd name="connsiteX1" fmla="*/ 76368 w 76200"/>
                  <a:gd name="connsiteY1" fmla="*/ 72 h 76200"/>
                  <a:gd name="connsiteX2" fmla="*/ 76368 w 76200"/>
                  <a:gd name="connsiteY2" fmla="*/ 76272 h 76200"/>
                  <a:gd name="connsiteX3" fmla="*/ 168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72"/>
                    </a:moveTo>
                    <a:lnTo>
                      <a:pt x="76368" y="72"/>
                    </a:lnTo>
                    <a:lnTo>
                      <a:pt x="76368" y="76272"/>
                    </a:lnTo>
                    <a:lnTo>
                      <a:pt x="168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1" name="자유형: 도형 1210">
                <a:extLst>
                  <a:ext uri="{FF2B5EF4-FFF2-40B4-BE49-F238E27FC236}">
                    <a16:creationId xmlns:a16="http://schemas.microsoft.com/office/drawing/2014/main" id="{25DE1D0A-6B78-1F4F-43C1-B092C3D58D41}"/>
                  </a:ext>
                </a:extLst>
              </p:cNvPr>
              <p:cNvSpPr/>
              <p:nvPr/>
            </p:nvSpPr>
            <p:spPr>
              <a:xfrm>
                <a:off x="9746864" y="3175733"/>
                <a:ext cx="76200" cy="76200"/>
              </a:xfrm>
              <a:custGeom>
                <a:avLst/>
                <a:gdLst>
                  <a:gd name="connsiteX0" fmla="*/ 168 w 76200"/>
                  <a:gd name="connsiteY0" fmla="*/ 96 h 76200"/>
                  <a:gd name="connsiteX1" fmla="*/ 76368 w 76200"/>
                  <a:gd name="connsiteY1" fmla="*/ 96 h 76200"/>
                  <a:gd name="connsiteX2" fmla="*/ 76368 w 76200"/>
                  <a:gd name="connsiteY2" fmla="*/ 76296 h 76200"/>
                  <a:gd name="connsiteX3" fmla="*/ 16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96"/>
                    </a:moveTo>
                    <a:lnTo>
                      <a:pt x="76368" y="96"/>
                    </a:lnTo>
                    <a:lnTo>
                      <a:pt x="76368" y="76296"/>
                    </a:lnTo>
                    <a:lnTo>
                      <a:pt x="16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2" name="자유형: 도형 1211">
                <a:extLst>
                  <a:ext uri="{FF2B5EF4-FFF2-40B4-BE49-F238E27FC236}">
                    <a16:creationId xmlns:a16="http://schemas.microsoft.com/office/drawing/2014/main" id="{ADD6A71F-8764-1AA3-4B36-D50DE4568DAB}"/>
                  </a:ext>
                </a:extLst>
              </p:cNvPr>
              <p:cNvSpPr/>
              <p:nvPr/>
            </p:nvSpPr>
            <p:spPr>
              <a:xfrm>
                <a:off x="9746864" y="3251933"/>
                <a:ext cx="76200" cy="76200"/>
              </a:xfrm>
              <a:custGeom>
                <a:avLst/>
                <a:gdLst>
                  <a:gd name="connsiteX0" fmla="*/ 168 w 76200"/>
                  <a:gd name="connsiteY0" fmla="*/ 104 h 76200"/>
                  <a:gd name="connsiteX1" fmla="*/ 76368 w 76200"/>
                  <a:gd name="connsiteY1" fmla="*/ 104 h 76200"/>
                  <a:gd name="connsiteX2" fmla="*/ 76368 w 76200"/>
                  <a:gd name="connsiteY2" fmla="*/ 76304 h 76200"/>
                  <a:gd name="connsiteX3" fmla="*/ 16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04"/>
                    </a:moveTo>
                    <a:lnTo>
                      <a:pt x="76368" y="104"/>
                    </a:lnTo>
                    <a:lnTo>
                      <a:pt x="76368" y="76304"/>
                    </a:lnTo>
                    <a:lnTo>
                      <a:pt x="16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3" name="자유형: 도형 1212">
                <a:extLst>
                  <a:ext uri="{FF2B5EF4-FFF2-40B4-BE49-F238E27FC236}">
                    <a16:creationId xmlns:a16="http://schemas.microsoft.com/office/drawing/2014/main" id="{9C80AC1F-DBFB-628A-EBC5-D3830D174B11}"/>
                  </a:ext>
                </a:extLst>
              </p:cNvPr>
              <p:cNvSpPr/>
              <p:nvPr/>
            </p:nvSpPr>
            <p:spPr>
              <a:xfrm>
                <a:off x="9746864" y="3404333"/>
                <a:ext cx="76200" cy="76200"/>
              </a:xfrm>
              <a:custGeom>
                <a:avLst/>
                <a:gdLst>
                  <a:gd name="connsiteX0" fmla="*/ 168 w 76200"/>
                  <a:gd name="connsiteY0" fmla="*/ 120 h 76200"/>
                  <a:gd name="connsiteX1" fmla="*/ 76368 w 76200"/>
                  <a:gd name="connsiteY1" fmla="*/ 120 h 76200"/>
                  <a:gd name="connsiteX2" fmla="*/ 76368 w 76200"/>
                  <a:gd name="connsiteY2" fmla="*/ 76320 h 76200"/>
                  <a:gd name="connsiteX3" fmla="*/ 16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20"/>
                    </a:moveTo>
                    <a:lnTo>
                      <a:pt x="76368" y="120"/>
                    </a:lnTo>
                    <a:lnTo>
                      <a:pt x="76368" y="76320"/>
                    </a:lnTo>
                    <a:lnTo>
                      <a:pt x="16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4" name="자유형: 도형 1213">
                <a:extLst>
                  <a:ext uri="{FF2B5EF4-FFF2-40B4-BE49-F238E27FC236}">
                    <a16:creationId xmlns:a16="http://schemas.microsoft.com/office/drawing/2014/main" id="{11330509-323F-D5D5-3031-359FAC653780}"/>
                  </a:ext>
                </a:extLst>
              </p:cNvPr>
              <p:cNvSpPr/>
              <p:nvPr/>
            </p:nvSpPr>
            <p:spPr>
              <a:xfrm>
                <a:off x="9746864" y="3556733"/>
                <a:ext cx="76200" cy="76200"/>
              </a:xfrm>
              <a:custGeom>
                <a:avLst/>
                <a:gdLst>
                  <a:gd name="connsiteX0" fmla="*/ 168 w 76200"/>
                  <a:gd name="connsiteY0" fmla="*/ 136 h 76200"/>
                  <a:gd name="connsiteX1" fmla="*/ 76368 w 76200"/>
                  <a:gd name="connsiteY1" fmla="*/ 136 h 76200"/>
                  <a:gd name="connsiteX2" fmla="*/ 76368 w 76200"/>
                  <a:gd name="connsiteY2" fmla="*/ 76336 h 76200"/>
                  <a:gd name="connsiteX3" fmla="*/ 16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36"/>
                    </a:moveTo>
                    <a:lnTo>
                      <a:pt x="76368" y="136"/>
                    </a:lnTo>
                    <a:lnTo>
                      <a:pt x="76368" y="76336"/>
                    </a:lnTo>
                    <a:lnTo>
                      <a:pt x="16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5" name="자유형: 도형 1214">
                <a:extLst>
                  <a:ext uri="{FF2B5EF4-FFF2-40B4-BE49-F238E27FC236}">
                    <a16:creationId xmlns:a16="http://schemas.microsoft.com/office/drawing/2014/main" id="{A4AEFA92-EAF6-0338-DD3B-9F714A6FDA69}"/>
                  </a:ext>
                </a:extLst>
              </p:cNvPr>
              <p:cNvSpPr/>
              <p:nvPr/>
            </p:nvSpPr>
            <p:spPr>
              <a:xfrm>
                <a:off x="9746864" y="3632933"/>
                <a:ext cx="76200" cy="76200"/>
              </a:xfrm>
              <a:custGeom>
                <a:avLst/>
                <a:gdLst>
                  <a:gd name="connsiteX0" fmla="*/ 168 w 76200"/>
                  <a:gd name="connsiteY0" fmla="*/ 144 h 76200"/>
                  <a:gd name="connsiteX1" fmla="*/ 76368 w 76200"/>
                  <a:gd name="connsiteY1" fmla="*/ 144 h 76200"/>
                  <a:gd name="connsiteX2" fmla="*/ 76368 w 76200"/>
                  <a:gd name="connsiteY2" fmla="*/ 76344 h 76200"/>
                  <a:gd name="connsiteX3" fmla="*/ 16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44"/>
                    </a:moveTo>
                    <a:lnTo>
                      <a:pt x="76368" y="144"/>
                    </a:lnTo>
                    <a:lnTo>
                      <a:pt x="76368" y="76344"/>
                    </a:lnTo>
                    <a:lnTo>
                      <a:pt x="16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6" name="자유형: 도형 1215">
                <a:extLst>
                  <a:ext uri="{FF2B5EF4-FFF2-40B4-BE49-F238E27FC236}">
                    <a16:creationId xmlns:a16="http://schemas.microsoft.com/office/drawing/2014/main" id="{9E9F2D9B-3060-D168-BE96-41AD729E3B9F}"/>
                  </a:ext>
                </a:extLst>
              </p:cNvPr>
              <p:cNvSpPr/>
              <p:nvPr/>
            </p:nvSpPr>
            <p:spPr>
              <a:xfrm>
                <a:off x="9746864" y="3937733"/>
                <a:ext cx="76200" cy="76200"/>
              </a:xfrm>
              <a:custGeom>
                <a:avLst/>
                <a:gdLst>
                  <a:gd name="connsiteX0" fmla="*/ 168 w 76200"/>
                  <a:gd name="connsiteY0" fmla="*/ 176 h 76200"/>
                  <a:gd name="connsiteX1" fmla="*/ 76368 w 76200"/>
                  <a:gd name="connsiteY1" fmla="*/ 176 h 76200"/>
                  <a:gd name="connsiteX2" fmla="*/ 76368 w 76200"/>
                  <a:gd name="connsiteY2" fmla="*/ 76376 h 76200"/>
                  <a:gd name="connsiteX3" fmla="*/ 16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76"/>
                    </a:moveTo>
                    <a:lnTo>
                      <a:pt x="76368" y="176"/>
                    </a:lnTo>
                    <a:lnTo>
                      <a:pt x="76368" y="76376"/>
                    </a:lnTo>
                    <a:lnTo>
                      <a:pt x="16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7" name="자유형: 도형 1216">
                <a:extLst>
                  <a:ext uri="{FF2B5EF4-FFF2-40B4-BE49-F238E27FC236}">
                    <a16:creationId xmlns:a16="http://schemas.microsoft.com/office/drawing/2014/main" id="{478C546B-9D86-79F1-587F-26FB1AEC9E24}"/>
                  </a:ext>
                </a:extLst>
              </p:cNvPr>
              <p:cNvSpPr/>
              <p:nvPr/>
            </p:nvSpPr>
            <p:spPr>
              <a:xfrm>
                <a:off x="9746864" y="4013933"/>
                <a:ext cx="76200" cy="76200"/>
              </a:xfrm>
              <a:custGeom>
                <a:avLst/>
                <a:gdLst>
                  <a:gd name="connsiteX0" fmla="*/ 168 w 76200"/>
                  <a:gd name="connsiteY0" fmla="*/ 184 h 76200"/>
                  <a:gd name="connsiteX1" fmla="*/ 76368 w 76200"/>
                  <a:gd name="connsiteY1" fmla="*/ 184 h 76200"/>
                  <a:gd name="connsiteX2" fmla="*/ 76368 w 76200"/>
                  <a:gd name="connsiteY2" fmla="*/ 76384 h 76200"/>
                  <a:gd name="connsiteX3" fmla="*/ 16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84"/>
                    </a:moveTo>
                    <a:lnTo>
                      <a:pt x="76368" y="184"/>
                    </a:lnTo>
                    <a:lnTo>
                      <a:pt x="76368" y="76384"/>
                    </a:lnTo>
                    <a:lnTo>
                      <a:pt x="16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8" name="자유형: 도형 1217">
                <a:extLst>
                  <a:ext uri="{FF2B5EF4-FFF2-40B4-BE49-F238E27FC236}">
                    <a16:creationId xmlns:a16="http://schemas.microsoft.com/office/drawing/2014/main" id="{04BD469B-0330-9A28-6219-06B0A3C81082}"/>
                  </a:ext>
                </a:extLst>
              </p:cNvPr>
              <p:cNvSpPr/>
              <p:nvPr/>
            </p:nvSpPr>
            <p:spPr>
              <a:xfrm>
                <a:off x="9746864" y="4166333"/>
                <a:ext cx="76200" cy="76200"/>
              </a:xfrm>
              <a:custGeom>
                <a:avLst/>
                <a:gdLst>
                  <a:gd name="connsiteX0" fmla="*/ 168 w 76200"/>
                  <a:gd name="connsiteY0" fmla="*/ 200 h 76200"/>
                  <a:gd name="connsiteX1" fmla="*/ 76368 w 76200"/>
                  <a:gd name="connsiteY1" fmla="*/ 200 h 76200"/>
                  <a:gd name="connsiteX2" fmla="*/ 76368 w 76200"/>
                  <a:gd name="connsiteY2" fmla="*/ 76400 h 76200"/>
                  <a:gd name="connsiteX3" fmla="*/ 16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00"/>
                    </a:moveTo>
                    <a:lnTo>
                      <a:pt x="76368" y="200"/>
                    </a:lnTo>
                    <a:lnTo>
                      <a:pt x="76368" y="76400"/>
                    </a:lnTo>
                    <a:lnTo>
                      <a:pt x="16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9" name="자유형: 도형 1218">
                <a:extLst>
                  <a:ext uri="{FF2B5EF4-FFF2-40B4-BE49-F238E27FC236}">
                    <a16:creationId xmlns:a16="http://schemas.microsoft.com/office/drawing/2014/main" id="{294B0506-E5A5-C7BC-69BB-30C4B9480B10}"/>
                  </a:ext>
                </a:extLst>
              </p:cNvPr>
              <p:cNvSpPr/>
              <p:nvPr/>
            </p:nvSpPr>
            <p:spPr>
              <a:xfrm>
                <a:off x="9746864" y="4318733"/>
                <a:ext cx="76200" cy="76200"/>
              </a:xfrm>
              <a:custGeom>
                <a:avLst/>
                <a:gdLst>
                  <a:gd name="connsiteX0" fmla="*/ 168 w 76200"/>
                  <a:gd name="connsiteY0" fmla="*/ 216 h 76200"/>
                  <a:gd name="connsiteX1" fmla="*/ 76368 w 76200"/>
                  <a:gd name="connsiteY1" fmla="*/ 216 h 76200"/>
                  <a:gd name="connsiteX2" fmla="*/ 76368 w 76200"/>
                  <a:gd name="connsiteY2" fmla="*/ 76416 h 76200"/>
                  <a:gd name="connsiteX3" fmla="*/ 16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16"/>
                    </a:moveTo>
                    <a:lnTo>
                      <a:pt x="76368" y="216"/>
                    </a:lnTo>
                    <a:lnTo>
                      <a:pt x="76368" y="76416"/>
                    </a:lnTo>
                    <a:lnTo>
                      <a:pt x="16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0" name="자유형: 도형 1219">
                <a:extLst>
                  <a:ext uri="{FF2B5EF4-FFF2-40B4-BE49-F238E27FC236}">
                    <a16:creationId xmlns:a16="http://schemas.microsoft.com/office/drawing/2014/main" id="{6FCA9AAD-98E6-80EA-637B-455D492671B1}"/>
                  </a:ext>
                </a:extLst>
              </p:cNvPr>
              <p:cNvSpPr/>
              <p:nvPr/>
            </p:nvSpPr>
            <p:spPr>
              <a:xfrm>
                <a:off x="9746864" y="4471133"/>
                <a:ext cx="76200" cy="76200"/>
              </a:xfrm>
              <a:custGeom>
                <a:avLst/>
                <a:gdLst>
                  <a:gd name="connsiteX0" fmla="*/ 168 w 76200"/>
                  <a:gd name="connsiteY0" fmla="*/ 232 h 76200"/>
                  <a:gd name="connsiteX1" fmla="*/ 76368 w 76200"/>
                  <a:gd name="connsiteY1" fmla="*/ 232 h 76200"/>
                  <a:gd name="connsiteX2" fmla="*/ 76368 w 76200"/>
                  <a:gd name="connsiteY2" fmla="*/ 76432 h 76200"/>
                  <a:gd name="connsiteX3" fmla="*/ 16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32"/>
                    </a:moveTo>
                    <a:lnTo>
                      <a:pt x="76368" y="232"/>
                    </a:lnTo>
                    <a:lnTo>
                      <a:pt x="76368" y="76432"/>
                    </a:lnTo>
                    <a:lnTo>
                      <a:pt x="16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1" name="자유형: 도형 1220">
                <a:extLst>
                  <a:ext uri="{FF2B5EF4-FFF2-40B4-BE49-F238E27FC236}">
                    <a16:creationId xmlns:a16="http://schemas.microsoft.com/office/drawing/2014/main" id="{89C04071-1A78-338A-6662-6A068C411730}"/>
                  </a:ext>
                </a:extLst>
              </p:cNvPr>
              <p:cNvSpPr/>
              <p:nvPr/>
            </p:nvSpPr>
            <p:spPr>
              <a:xfrm>
                <a:off x="9746864" y="4547333"/>
                <a:ext cx="76200" cy="76200"/>
              </a:xfrm>
              <a:custGeom>
                <a:avLst/>
                <a:gdLst>
                  <a:gd name="connsiteX0" fmla="*/ 168 w 76200"/>
                  <a:gd name="connsiteY0" fmla="*/ 240 h 76200"/>
                  <a:gd name="connsiteX1" fmla="*/ 76368 w 76200"/>
                  <a:gd name="connsiteY1" fmla="*/ 240 h 76200"/>
                  <a:gd name="connsiteX2" fmla="*/ 76368 w 76200"/>
                  <a:gd name="connsiteY2" fmla="*/ 76440 h 76200"/>
                  <a:gd name="connsiteX3" fmla="*/ 16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40"/>
                    </a:moveTo>
                    <a:lnTo>
                      <a:pt x="76368" y="240"/>
                    </a:lnTo>
                    <a:lnTo>
                      <a:pt x="76368" y="76440"/>
                    </a:lnTo>
                    <a:lnTo>
                      <a:pt x="16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2" name="자유형: 도형 1221">
                <a:extLst>
                  <a:ext uri="{FF2B5EF4-FFF2-40B4-BE49-F238E27FC236}">
                    <a16:creationId xmlns:a16="http://schemas.microsoft.com/office/drawing/2014/main" id="{8922F65D-54E5-6E48-2A2B-1AF2209A3850}"/>
                  </a:ext>
                </a:extLst>
              </p:cNvPr>
              <p:cNvSpPr/>
              <p:nvPr/>
            </p:nvSpPr>
            <p:spPr>
              <a:xfrm>
                <a:off x="9746864" y="4623533"/>
                <a:ext cx="76200" cy="76200"/>
              </a:xfrm>
              <a:custGeom>
                <a:avLst/>
                <a:gdLst>
                  <a:gd name="connsiteX0" fmla="*/ 168 w 76200"/>
                  <a:gd name="connsiteY0" fmla="*/ 248 h 76200"/>
                  <a:gd name="connsiteX1" fmla="*/ 76368 w 76200"/>
                  <a:gd name="connsiteY1" fmla="*/ 248 h 76200"/>
                  <a:gd name="connsiteX2" fmla="*/ 76368 w 76200"/>
                  <a:gd name="connsiteY2" fmla="*/ 76448 h 76200"/>
                  <a:gd name="connsiteX3" fmla="*/ 16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48"/>
                    </a:moveTo>
                    <a:lnTo>
                      <a:pt x="76368" y="248"/>
                    </a:lnTo>
                    <a:lnTo>
                      <a:pt x="76368" y="76448"/>
                    </a:lnTo>
                    <a:lnTo>
                      <a:pt x="16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3" name="자유형: 도형 1222">
                <a:extLst>
                  <a:ext uri="{FF2B5EF4-FFF2-40B4-BE49-F238E27FC236}">
                    <a16:creationId xmlns:a16="http://schemas.microsoft.com/office/drawing/2014/main" id="{4DD13F18-B3F2-80AB-66B0-A9AE13D90970}"/>
                  </a:ext>
                </a:extLst>
              </p:cNvPr>
              <p:cNvSpPr/>
              <p:nvPr/>
            </p:nvSpPr>
            <p:spPr>
              <a:xfrm>
                <a:off x="9746864" y="4699733"/>
                <a:ext cx="76200" cy="76200"/>
              </a:xfrm>
              <a:custGeom>
                <a:avLst/>
                <a:gdLst>
                  <a:gd name="connsiteX0" fmla="*/ 168 w 76200"/>
                  <a:gd name="connsiteY0" fmla="*/ 256 h 76200"/>
                  <a:gd name="connsiteX1" fmla="*/ 76368 w 76200"/>
                  <a:gd name="connsiteY1" fmla="*/ 256 h 76200"/>
                  <a:gd name="connsiteX2" fmla="*/ 76368 w 76200"/>
                  <a:gd name="connsiteY2" fmla="*/ 76456 h 76200"/>
                  <a:gd name="connsiteX3" fmla="*/ 16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56"/>
                    </a:moveTo>
                    <a:lnTo>
                      <a:pt x="76368" y="256"/>
                    </a:lnTo>
                    <a:lnTo>
                      <a:pt x="76368" y="76456"/>
                    </a:lnTo>
                    <a:lnTo>
                      <a:pt x="16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4" name="자유형: 도형 1223">
                <a:extLst>
                  <a:ext uri="{FF2B5EF4-FFF2-40B4-BE49-F238E27FC236}">
                    <a16:creationId xmlns:a16="http://schemas.microsoft.com/office/drawing/2014/main" id="{4AD8F02E-C92F-916D-149F-768C29BC4242}"/>
                  </a:ext>
                </a:extLst>
              </p:cNvPr>
              <p:cNvSpPr/>
              <p:nvPr/>
            </p:nvSpPr>
            <p:spPr>
              <a:xfrm>
                <a:off x="9746864" y="4775933"/>
                <a:ext cx="76200" cy="76200"/>
              </a:xfrm>
              <a:custGeom>
                <a:avLst/>
                <a:gdLst>
                  <a:gd name="connsiteX0" fmla="*/ 168 w 76200"/>
                  <a:gd name="connsiteY0" fmla="*/ 264 h 76200"/>
                  <a:gd name="connsiteX1" fmla="*/ 76368 w 76200"/>
                  <a:gd name="connsiteY1" fmla="*/ 264 h 76200"/>
                  <a:gd name="connsiteX2" fmla="*/ 76368 w 76200"/>
                  <a:gd name="connsiteY2" fmla="*/ 76464 h 76200"/>
                  <a:gd name="connsiteX3" fmla="*/ 16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64"/>
                    </a:moveTo>
                    <a:lnTo>
                      <a:pt x="76368" y="264"/>
                    </a:lnTo>
                    <a:lnTo>
                      <a:pt x="76368" y="76464"/>
                    </a:lnTo>
                    <a:lnTo>
                      <a:pt x="16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5" name="자유형: 도형 1224">
                <a:extLst>
                  <a:ext uri="{FF2B5EF4-FFF2-40B4-BE49-F238E27FC236}">
                    <a16:creationId xmlns:a16="http://schemas.microsoft.com/office/drawing/2014/main" id="{E048190D-54AA-61EE-1945-0634A6876613}"/>
                  </a:ext>
                </a:extLst>
              </p:cNvPr>
              <p:cNvSpPr/>
              <p:nvPr/>
            </p:nvSpPr>
            <p:spPr>
              <a:xfrm>
                <a:off x="9746864" y="4852133"/>
                <a:ext cx="76200" cy="76200"/>
              </a:xfrm>
              <a:custGeom>
                <a:avLst/>
                <a:gdLst>
                  <a:gd name="connsiteX0" fmla="*/ 168 w 76200"/>
                  <a:gd name="connsiteY0" fmla="*/ 272 h 76200"/>
                  <a:gd name="connsiteX1" fmla="*/ 76368 w 76200"/>
                  <a:gd name="connsiteY1" fmla="*/ 272 h 76200"/>
                  <a:gd name="connsiteX2" fmla="*/ 76368 w 76200"/>
                  <a:gd name="connsiteY2" fmla="*/ 76472 h 76200"/>
                  <a:gd name="connsiteX3" fmla="*/ 16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72"/>
                    </a:moveTo>
                    <a:lnTo>
                      <a:pt x="76368" y="272"/>
                    </a:lnTo>
                    <a:lnTo>
                      <a:pt x="76368" y="76472"/>
                    </a:lnTo>
                    <a:lnTo>
                      <a:pt x="16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6" name="자유형: 도형 1225">
                <a:extLst>
                  <a:ext uri="{FF2B5EF4-FFF2-40B4-BE49-F238E27FC236}">
                    <a16:creationId xmlns:a16="http://schemas.microsoft.com/office/drawing/2014/main" id="{E861EE77-02B4-8488-25FF-6F8890F746A2}"/>
                  </a:ext>
                </a:extLst>
              </p:cNvPr>
              <p:cNvSpPr/>
              <p:nvPr/>
            </p:nvSpPr>
            <p:spPr>
              <a:xfrm>
                <a:off x="9746864" y="4928333"/>
                <a:ext cx="76200" cy="76200"/>
              </a:xfrm>
              <a:custGeom>
                <a:avLst/>
                <a:gdLst>
                  <a:gd name="connsiteX0" fmla="*/ 168 w 76200"/>
                  <a:gd name="connsiteY0" fmla="*/ 280 h 76200"/>
                  <a:gd name="connsiteX1" fmla="*/ 76368 w 76200"/>
                  <a:gd name="connsiteY1" fmla="*/ 280 h 76200"/>
                  <a:gd name="connsiteX2" fmla="*/ 76368 w 76200"/>
                  <a:gd name="connsiteY2" fmla="*/ 76480 h 76200"/>
                  <a:gd name="connsiteX3" fmla="*/ 168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80"/>
                    </a:moveTo>
                    <a:lnTo>
                      <a:pt x="76368" y="280"/>
                    </a:lnTo>
                    <a:lnTo>
                      <a:pt x="76368" y="76480"/>
                    </a:lnTo>
                    <a:lnTo>
                      <a:pt x="168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7" name="자유형: 도형 1226">
                <a:extLst>
                  <a:ext uri="{FF2B5EF4-FFF2-40B4-BE49-F238E27FC236}">
                    <a16:creationId xmlns:a16="http://schemas.microsoft.com/office/drawing/2014/main" id="{9DCCB4B2-3133-34B3-859C-9F2B67BC0B59}"/>
                  </a:ext>
                </a:extLst>
              </p:cNvPr>
              <p:cNvSpPr/>
              <p:nvPr/>
            </p:nvSpPr>
            <p:spPr>
              <a:xfrm>
                <a:off x="9746864" y="5004533"/>
                <a:ext cx="76200" cy="76200"/>
              </a:xfrm>
              <a:custGeom>
                <a:avLst/>
                <a:gdLst>
                  <a:gd name="connsiteX0" fmla="*/ 168 w 76200"/>
                  <a:gd name="connsiteY0" fmla="*/ 288 h 76200"/>
                  <a:gd name="connsiteX1" fmla="*/ 76368 w 76200"/>
                  <a:gd name="connsiteY1" fmla="*/ 288 h 76200"/>
                  <a:gd name="connsiteX2" fmla="*/ 76368 w 76200"/>
                  <a:gd name="connsiteY2" fmla="*/ 76488 h 76200"/>
                  <a:gd name="connsiteX3" fmla="*/ 16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88"/>
                    </a:moveTo>
                    <a:lnTo>
                      <a:pt x="76368" y="288"/>
                    </a:lnTo>
                    <a:lnTo>
                      <a:pt x="76368" y="76488"/>
                    </a:lnTo>
                    <a:lnTo>
                      <a:pt x="16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8" name="자유형: 도형 1227">
                <a:extLst>
                  <a:ext uri="{FF2B5EF4-FFF2-40B4-BE49-F238E27FC236}">
                    <a16:creationId xmlns:a16="http://schemas.microsoft.com/office/drawing/2014/main" id="{598E4E85-B459-ACA2-D894-C1523742F9BA}"/>
                  </a:ext>
                </a:extLst>
              </p:cNvPr>
              <p:cNvSpPr/>
              <p:nvPr/>
            </p:nvSpPr>
            <p:spPr>
              <a:xfrm>
                <a:off x="9823064" y="2794733"/>
                <a:ext cx="76200" cy="76200"/>
              </a:xfrm>
              <a:custGeom>
                <a:avLst/>
                <a:gdLst>
                  <a:gd name="connsiteX0" fmla="*/ 176 w 76200"/>
                  <a:gd name="connsiteY0" fmla="*/ 56 h 76200"/>
                  <a:gd name="connsiteX1" fmla="*/ 76376 w 76200"/>
                  <a:gd name="connsiteY1" fmla="*/ 56 h 76200"/>
                  <a:gd name="connsiteX2" fmla="*/ 76376 w 76200"/>
                  <a:gd name="connsiteY2" fmla="*/ 76256 h 76200"/>
                  <a:gd name="connsiteX3" fmla="*/ 17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56"/>
                    </a:moveTo>
                    <a:lnTo>
                      <a:pt x="76376" y="56"/>
                    </a:lnTo>
                    <a:lnTo>
                      <a:pt x="76376" y="76256"/>
                    </a:lnTo>
                    <a:lnTo>
                      <a:pt x="17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9" name="자유형: 도형 1228">
                <a:extLst>
                  <a:ext uri="{FF2B5EF4-FFF2-40B4-BE49-F238E27FC236}">
                    <a16:creationId xmlns:a16="http://schemas.microsoft.com/office/drawing/2014/main" id="{8D9CEB23-418F-1884-C6D5-8C7E3132424F}"/>
                  </a:ext>
                </a:extLst>
              </p:cNvPr>
              <p:cNvSpPr/>
              <p:nvPr/>
            </p:nvSpPr>
            <p:spPr>
              <a:xfrm>
                <a:off x="9823064" y="2870933"/>
                <a:ext cx="76200" cy="76200"/>
              </a:xfrm>
              <a:custGeom>
                <a:avLst/>
                <a:gdLst>
                  <a:gd name="connsiteX0" fmla="*/ 176 w 76200"/>
                  <a:gd name="connsiteY0" fmla="*/ 64 h 76200"/>
                  <a:gd name="connsiteX1" fmla="*/ 76376 w 76200"/>
                  <a:gd name="connsiteY1" fmla="*/ 64 h 76200"/>
                  <a:gd name="connsiteX2" fmla="*/ 76376 w 76200"/>
                  <a:gd name="connsiteY2" fmla="*/ 76264 h 76200"/>
                  <a:gd name="connsiteX3" fmla="*/ 17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64"/>
                    </a:moveTo>
                    <a:lnTo>
                      <a:pt x="76376" y="64"/>
                    </a:lnTo>
                    <a:lnTo>
                      <a:pt x="76376" y="76264"/>
                    </a:lnTo>
                    <a:lnTo>
                      <a:pt x="17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0" name="자유형: 도형 1229">
                <a:extLst>
                  <a:ext uri="{FF2B5EF4-FFF2-40B4-BE49-F238E27FC236}">
                    <a16:creationId xmlns:a16="http://schemas.microsoft.com/office/drawing/2014/main" id="{1BB67D55-CF81-CE33-5B3B-221EEFAF2C08}"/>
                  </a:ext>
                </a:extLst>
              </p:cNvPr>
              <p:cNvSpPr/>
              <p:nvPr/>
            </p:nvSpPr>
            <p:spPr>
              <a:xfrm>
                <a:off x="9823064" y="2947133"/>
                <a:ext cx="76200" cy="76200"/>
              </a:xfrm>
              <a:custGeom>
                <a:avLst/>
                <a:gdLst>
                  <a:gd name="connsiteX0" fmla="*/ 176 w 76200"/>
                  <a:gd name="connsiteY0" fmla="*/ 72 h 76200"/>
                  <a:gd name="connsiteX1" fmla="*/ 76376 w 76200"/>
                  <a:gd name="connsiteY1" fmla="*/ 72 h 76200"/>
                  <a:gd name="connsiteX2" fmla="*/ 76376 w 76200"/>
                  <a:gd name="connsiteY2" fmla="*/ 76272 h 76200"/>
                  <a:gd name="connsiteX3" fmla="*/ 176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72"/>
                    </a:moveTo>
                    <a:lnTo>
                      <a:pt x="76376" y="72"/>
                    </a:lnTo>
                    <a:lnTo>
                      <a:pt x="76376" y="76272"/>
                    </a:lnTo>
                    <a:lnTo>
                      <a:pt x="176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1" name="자유형: 도형 1230">
                <a:extLst>
                  <a:ext uri="{FF2B5EF4-FFF2-40B4-BE49-F238E27FC236}">
                    <a16:creationId xmlns:a16="http://schemas.microsoft.com/office/drawing/2014/main" id="{41B8ED3D-E383-479D-3F31-1D29FD2FB2E3}"/>
                  </a:ext>
                </a:extLst>
              </p:cNvPr>
              <p:cNvSpPr/>
              <p:nvPr/>
            </p:nvSpPr>
            <p:spPr>
              <a:xfrm>
                <a:off x="9823064" y="3023333"/>
                <a:ext cx="76200" cy="76200"/>
              </a:xfrm>
              <a:custGeom>
                <a:avLst/>
                <a:gdLst>
                  <a:gd name="connsiteX0" fmla="*/ 176 w 76200"/>
                  <a:gd name="connsiteY0" fmla="*/ 80 h 76200"/>
                  <a:gd name="connsiteX1" fmla="*/ 76376 w 76200"/>
                  <a:gd name="connsiteY1" fmla="*/ 80 h 76200"/>
                  <a:gd name="connsiteX2" fmla="*/ 76376 w 76200"/>
                  <a:gd name="connsiteY2" fmla="*/ 76280 h 76200"/>
                  <a:gd name="connsiteX3" fmla="*/ 17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80"/>
                    </a:moveTo>
                    <a:lnTo>
                      <a:pt x="76376" y="80"/>
                    </a:lnTo>
                    <a:lnTo>
                      <a:pt x="76376" y="76280"/>
                    </a:lnTo>
                    <a:lnTo>
                      <a:pt x="17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2" name="자유형: 도형 1231">
                <a:extLst>
                  <a:ext uri="{FF2B5EF4-FFF2-40B4-BE49-F238E27FC236}">
                    <a16:creationId xmlns:a16="http://schemas.microsoft.com/office/drawing/2014/main" id="{65EEDF03-B892-CE81-25A0-920FB9B99774}"/>
                  </a:ext>
                </a:extLst>
              </p:cNvPr>
              <p:cNvSpPr/>
              <p:nvPr/>
            </p:nvSpPr>
            <p:spPr>
              <a:xfrm>
                <a:off x="9823064" y="3556733"/>
                <a:ext cx="76200" cy="76200"/>
              </a:xfrm>
              <a:custGeom>
                <a:avLst/>
                <a:gdLst>
                  <a:gd name="connsiteX0" fmla="*/ 176 w 76200"/>
                  <a:gd name="connsiteY0" fmla="*/ 136 h 76200"/>
                  <a:gd name="connsiteX1" fmla="*/ 76376 w 76200"/>
                  <a:gd name="connsiteY1" fmla="*/ 136 h 76200"/>
                  <a:gd name="connsiteX2" fmla="*/ 76376 w 76200"/>
                  <a:gd name="connsiteY2" fmla="*/ 76336 h 76200"/>
                  <a:gd name="connsiteX3" fmla="*/ 17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36"/>
                    </a:moveTo>
                    <a:lnTo>
                      <a:pt x="76376" y="136"/>
                    </a:lnTo>
                    <a:lnTo>
                      <a:pt x="76376" y="76336"/>
                    </a:lnTo>
                    <a:lnTo>
                      <a:pt x="17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3" name="자유형: 도형 1232">
                <a:extLst>
                  <a:ext uri="{FF2B5EF4-FFF2-40B4-BE49-F238E27FC236}">
                    <a16:creationId xmlns:a16="http://schemas.microsoft.com/office/drawing/2014/main" id="{13FF6F40-D3DC-5980-35A6-D3AB15FCB385}"/>
                  </a:ext>
                </a:extLst>
              </p:cNvPr>
              <p:cNvSpPr/>
              <p:nvPr/>
            </p:nvSpPr>
            <p:spPr>
              <a:xfrm>
                <a:off x="9823064" y="3785333"/>
                <a:ext cx="76200" cy="76200"/>
              </a:xfrm>
              <a:custGeom>
                <a:avLst/>
                <a:gdLst>
                  <a:gd name="connsiteX0" fmla="*/ 176 w 76200"/>
                  <a:gd name="connsiteY0" fmla="*/ 160 h 76200"/>
                  <a:gd name="connsiteX1" fmla="*/ 76376 w 76200"/>
                  <a:gd name="connsiteY1" fmla="*/ 160 h 76200"/>
                  <a:gd name="connsiteX2" fmla="*/ 76376 w 76200"/>
                  <a:gd name="connsiteY2" fmla="*/ 76360 h 76200"/>
                  <a:gd name="connsiteX3" fmla="*/ 176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60"/>
                    </a:moveTo>
                    <a:lnTo>
                      <a:pt x="76376" y="160"/>
                    </a:lnTo>
                    <a:lnTo>
                      <a:pt x="76376" y="76360"/>
                    </a:lnTo>
                    <a:lnTo>
                      <a:pt x="176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4" name="자유형: 도형 1233">
                <a:extLst>
                  <a:ext uri="{FF2B5EF4-FFF2-40B4-BE49-F238E27FC236}">
                    <a16:creationId xmlns:a16="http://schemas.microsoft.com/office/drawing/2014/main" id="{BBDBCD46-DFE8-AF91-9A79-797EC38FC1E1}"/>
                  </a:ext>
                </a:extLst>
              </p:cNvPr>
              <p:cNvSpPr/>
              <p:nvPr/>
            </p:nvSpPr>
            <p:spPr>
              <a:xfrm>
                <a:off x="9823064" y="3861533"/>
                <a:ext cx="76200" cy="76200"/>
              </a:xfrm>
              <a:custGeom>
                <a:avLst/>
                <a:gdLst>
                  <a:gd name="connsiteX0" fmla="*/ 176 w 76200"/>
                  <a:gd name="connsiteY0" fmla="*/ 168 h 76200"/>
                  <a:gd name="connsiteX1" fmla="*/ 76376 w 76200"/>
                  <a:gd name="connsiteY1" fmla="*/ 168 h 76200"/>
                  <a:gd name="connsiteX2" fmla="*/ 76376 w 76200"/>
                  <a:gd name="connsiteY2" fmla="*/ 76368 h 76200"/>
                  <a:gd name="connsiteX3" fmla="*/ 17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68"/>
                    </a:moveTo>
                    <a:lnTo>
                      <a:pt x="76376" y="168"/>
                    </a:lnTo>
                    <a:lnTo>
                      <a:pt x="76376" y="76368"/>
                    </a:lnTo>
                    <a:lnTo>
                      <a:pt x="17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5" name="자유형: 도형 1234">
                <a:extLst>
                  <a:ext uri="{FF2B5EF4-FFF2-40B4-BE49-F238E27FC236}">
                    <a16:creationId xmlns:a16="http://schemas.microsoft.com/office/drawing/2014/main" id="{311DF39F-6C06-67E5-AEAF-B92CE625C3F3}"/>
                  </a:ext>
                </a:extLst>
              </p:cNvPr>
              <p:cNvSpPr/>
              <p:nvPr/>
            </p:nvSpPr>
            <p:spPr>
              <a:xfrm>
                <a:off x="9823064" y="4090133"/>
                <a:ext cx="76200" cy="76200"/>
              </a:xfrm>
              <a:custGeom>
                <a:avLst/>
                <a:gdLst>
                  <a:gd name="connsiteX0" fmla="*/ 176 w 76200"/>
                  <a:gd name="connsiteY0" fmla="*/ 192 h 76200"/>
                  <a:gd name="connsiteX1" fmla="*/ 76376 w 76200"/>
                  <a:gd name="connsiteY1" fmla="*/ 192 h 76200"/>
                  <a:gd name="connsiteX2" fmla="*/ 76376 w 76200"/>
                  <a:gd name="connsiteY2" fmla="*/ 76392 h 76200"/>
                  <a:gd name="connsiteX3" fmla="*/ 17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92"/>
                    </a:moveTo>
                    <a:lnTo>
                      <a:pt x="76376" y="192"/>
                    </a:lnTo>
                    <a:lnTo>
                      <a:pt x="76376" y="76392"/>
                    </a:lnTo>
                    <a:lnTo>
                      <a:pt x="17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6" name="자유형: 도형 1235">
                <a:extLst>
                  <a:ext uri="{FF2B5EF4-FFF2-40B4-BE49-F238E27FC236}">
                    <a16:creationId xmlns:a16="http://schemas.microsoft.com/office/drawing/2014/main" id="{CB03C251-8EA4-6EF4-99F5-14A784DF7471}"/>
                  </a:ext>
                </a:extLst>
              </p:cNvPr>
              <p:cNvSpPr/>
              <p:nvPr/>
            </p:nvSpPr>
            <p:spPr>
              <a:xfrm>
                <a:off x="9823064" y="4242533"/>
                <a:ext cx="76200" cy="76200"/>
              </a:xfrm>
              <a:custGeom>
                <a:avLst/>
                <a:gdLst>
                  <a:gd name="connsiteX0" fmla="*/ 176 w 76200"/>
                  <a:gd name="connsiteY0" fmla="*/ 208 h 76200"/>
                  <a:gd name="connsiteX1" fmla="*/ 76376 w 76200"/>
                  <a:gd name="connsiteY1" fmla="*/ 208 h 76200"/>
                  <a:gd name="connsiteX2" fmla="*/ 76376 w 76200"/>
                  <a:gd name="connsiteY2" fmla="*/ 76408 h 76200"/>
                  <a:gd name="connsiteX3" fmla="*/ 176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08"/>
                    </a:moveTo>
                    <a:lnTo>
                      <a:pt x="76376" y="208"/>
                    </a:lnTo>
                    <a:lnTo>
                      <a:pt x="76376" y="76408"/>
                    </a:lnTo>
                    <a:lnTo>
                      <a:pt x="176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7" name="자유형: 도형 1236">
                <a:extLst>
                  <a:ext uri="{FF2B5EF4-FFF2-40B4-BE49-F238E27FC236}">
                    <a16:creationId xmlns:a16="http://schemas.microsoft.com/office/drawing/2014/main" id="{674891DD-031C-F071-207D-D49D01142A8C}"/>
                  </a:ext>
                </a:extLst>
              </p:cNvPr>
              <p:cNvSpPr/>
              <p:nvPr/>
            </p:nvSpPr>
            <p:spPr>
              <a:xfrm>
                <a:off x="9823064" y="4318733"/>
                <a:ext cx="76200" cy="76200"/>
              </a:xfrm>
              <a:custGeom>
                <a:avLst/>
                <a:gdLst>
                  <a:gd name="connsiteX0" fmla="*/ 176 w 76200"/>
                  <a:gd name="connsiteY0" fmla="*/ 216 h 76200"/>
                  <a:gd name="connsiteX1" fmla="*/ 76376 w 76200"/>
                  <a:gd name="connsiteY1" fmla="*/ 216 h 76200"/>
                  <a:gd name="connsiteX2" fmla="*/ 76376 w 76200"/>
                  <a:gd name="connsiteY2" fmla="*/ 76416 h 76200"/>
                  <a:gd name="connsiteX3" fmla="*/ 17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16"/>
                    </a:moveTo>
                    <a:lnTo>
                      <a:pt x="76376" y="216"/>
                    </a:lnTo>
                    <a:lnTo>
                      <a:pt x="76376" y="76416"/>
                    </a:lnTo>
                    <a:lnTo>
                      <a:pt x="17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8" name="자유형: 도형 1237">
                <a:extLst>
                  <a:ext uri="{FF2B5EF4-FFF2-40B4-BE49-F238E27FC236}">
                    <a16:creationId xmlns:a16="http://schemas.microsoft.com/office/drawing/2014/main" id="{FCE38B3B-3D9C-1ABD-73B9-565FD3F964FD}"/>
                  </a:ext>
                </a:extLst>
              </p:cNvPr>
              <p:cNvSpPr/>
              <p:nvPr/>
            </p:nvSpPr>
            <p:spPr>
              <a:xfrm>
                <a:off x="9823064" y="4547333"/>
                <a:ext cx="76200" cy="76200"/>
              </a:xfrm>
              <a:custGeom>
                <a:avLst/>
                <a:gdLst>
                  <a:gd name="connsiteX0" fmla="*/ 176 w 76200"/>
                  <a:gd name="connsiteY0" fmla="*/ 240 h 76200"/>
                  <a:gd name="connsiteX1" fmla="*/ 76376 w 76200"/>
                  <a:gd name="connsiteY1" fmla="*/ 240 h 76200"/>
                  <a:gd name="connsiteX2" fmla="*/ 76376 w 76200"/>
                  <a:gd name="connsiteY2" fmla="*/ 76440 h 76200"/>
                  <a:gd name="connsiteX3" fmla="*/ 17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40"/>
                    </a:moveTo>
                    <a:lnTo>
                      <a:pt x="76376" y="240"/>
                    </a:lnTo>
                    <a:lnTo>
                      <a:pt x="76376" y="76440"/>
                    </a:lnTo>
                    <a:lnTo>
                      <a:pt x="17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9" name="자유형: 도형 1238">
                <a:extLst>
                  <a:ext uri="{FF2B5EF4-FFF2-40B4-BE49-F238E27FC236}">
                    <a16:creationId xmlns:a16="http://schemas.microsoft.com/office/drawing/2014/main" id="{61A7A231-0428-B033-CBDF-5D8E1BD94591}"/>
                  </a:ext>
                </a:extLst>
              </p:cNvPr>
              <p:cNvSpPr/>
              <p:nvPr/>
            </p:nvSpPr>
            <p:spPr>
              <a:xfrm>
                <a:off x="9823064" y="4623533"/>
                <a:ext cx="76200" cy="76200"/>
              </a:xfrm>
              <a:custGeom>
                <a:avLst/>
                <a:gdLst>
                  <a:gd name="connsiteX0" fmla="*/ 176 w 76200"/>
                  <a:gd name="connsiteY0" fmla="*/ 248 h 76200"/>
                  <a:gd name="connsiteX1" fmla="*/ 76376 w 76200"/>
                  <a:gd name="connsiteY1" fmla="*/ 248 h 76200"/>
                  <a:gd name="connsiteX2" fmla="*/ 76376 w 76200"/>
                  <a:gd name="connsiteY2" fmla="*/ 76448 h 76200"/>
                  <a:gd name="connsiteX3" fmla="*/ 17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48"/>
                    </a:moveTo>
                    <a:lnTo>
                      <a:pt x="76376" y="248"/>
                    </a:lnTo>
                    <a:lnTo>
                      <a:pt x="76376" y="76448"/>
                    </a:lnTo>
                    <a:lnTo>
                      <a:pt x="17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0" name="자유형: 도형 1239">
                <a:extLst>
                  <a:ext uri="{FF2B5EF4-FFF2-40B4-BE49-F238E27FC236}">
                    <a16:creationId xmlns:a16="http://schemas.microsoft.com/office/drawing/2014/main" id="{4F718267-896D-420D-66EF-72F13780AB18}"/>
                  </a:ext>
                </a:extLst>
              </p:cNvPr>
              <p:cNvSpPr/>
              <p:nvPr/>
            </p:nvSpPr>
            <p:spPr>
              <a:xfrm>
                <a:off x="9823064" y="4775933"/>
                <a:ext cx="76200" cy="76200"/>
              </a:xfrm>
              <a:custGeom>
                <a:avLst/>
                <a:gdLst>
                  <a:gd name="connsiteX0" fmla="*/ 176 w 76200"/>
                  <a:gd name="connsiteY0" fmla="*/ 264 h 76200"/>
                  <a:gd name="connsiteX1" fmla="*/ 76376 w 76200"/>
                  <a:gd name="connsiteY1" fmla="*/ 264 h 76200"/>
                  <a:gd name="connsiteX2" fmla="*/ 76376 w 76200"/>
                  <a:gd name="connsiteY2" fmla="*/ 76464 h 76200"/>
                  <a:gd name="connsiteX3" fmla="*/ 17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64"/>
                    </a:moveTo>
                    <a:lnTo>
                      <a:pt x="76376" y="264"/>
                    </a:lnTo>
                    <a:lnTo>
                      <a:pt x="76376" y="76464"/>
                    </a:lnTo>
                    <a:lnTo>
                      <a:pt x="17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1" name="자유형: 도형 1240">
                <a:extLst>
                  <a:ext uri="{FF2B5EF4-FFF2-40B4-BE49-F238E27FC236}">
                    <a16:creationId xmlns:a16="http://schemas.microsoft.com/office/drawing/2014/main" id="{410B570A-75B9-5F5A-122A-A373C200ABDF}"/>
                  </a:ext>
                </a:extLst>
              </p:cNvPr>
              <p:cNvSpPr/>
              <p:nvPr/>
            </p:nvSpPr>
            <p:spPr>
              <a:xfrm>
                <a:off x="9823064" y="4852133"/>
                <a:ext cx="76200" cy="76200"/>
              </a:xfrm>
              <a:custGeom>
                <a:avLst/>
                <a:gdLst>
                  <a:gd name="connsiteX0" fmla="*/ 176 w 76200"/>
                  <a:gd name="connsiteY0" fmla="*/ 272 h 76200"/>
                  <a:gd name="connsiteX1" fmla="*/ 76376 w 76200"/>
                  <a:gd name="connsiteY1" fmla="*/ 272 h 76200"/>
                  <a:gd name="connsiteX2" fmla="*/ 76376 w 76200"/>
                  <a:gd name="connsiteY2" fmla="*/ 76472 h 76200"/>
                  <a:gd name="connsiteX3" fmla="*/ 17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72"/>
                    </a:moveTo>
                    <a:lnTo>
                      <a:pt x="76376" y="272"/>
                    </a:lnTo>
                    <a:lnTo>
                      <a:pt x="76376" y="76472"/>
                    </a:lnTo>
                    <a:lnTo>
                      <a:pt x="17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2" name="자유형: 도형 1241">
                <a:extLst>
                  <a:ext uri="{FF2B5EF4-FFF2-40B4-BE49-F238E27FC236}">
                    <a16:creationId xmlns:a16="http://schemas.microsoft.com/office/drawing/2014/main" id="{FF022ABF-2653-F2CC-4AFD-69C78A7049EF}"/>
                  </a:ext>
                </a:extLst>
              </p:cNvPr>
              <p:cNvSpPr/>
              <p:nvPr/>
            </p:nvSpPr>
            <p:spPr>
              <a:xfrm>
                <a:off x="9823064" y="4928333"/>
                <a:ext cx="76200" cy="76200"/>
              </a:xfrm>
              <a:custGeom>
                <a:avLst/>
                <a:gdLst>
                  <a:gd name="connsiteX0" fmla="*/ 176 w 76200"/>
                  <a:gd name="connsiteY0" fmla="*/ 280 h 76200"/>
                  <a:gd name="connsiteX1" fmla="*/ 76376 w 76200"/>
                  <a:gd name="connsiteY1" fmla="*/ 280 h 76200"/>
                  <a:gd name="connsiteX2" fmla="*/ 76376 w 76200"/>
                  <a:gd name="connsiteY2" fmla="*/ 76480 h 76200"/>
                  <a:gd name="connsiteX3" fmla="*/ 176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80"/>
                    </a:moveTo>
                    <a:lnTo>
                      <a:pt x="76376" y="280"/>
                    </a:lnTo>
                    <a:lnTo>
                      <a:pt x="76376" y="76480"/>
                    </a:lnTo>
                    <a:lnTo>
                      <a:pt x="176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3" name="자유형: 도형 1242">
                <a:extLst>
                  <a:ext uri="{FF2B5EF4-FFF2-40B4-BE49-F238E27FC236}">
                    <a16:creationId xmlns:a16="http://schemas.microsoft.com/office/drawing/2014/main" id="{96CD6093-B05A-3184-B964-621BC405E4E9}"/>
                  </a:ext>
                </a:extLst>
              </p:cNvPr>
              <p:cNvSpPr/>
              <p:nvPr/>
            </p:nvSpPr>
            <p:spPr>
              <a:xfrm>
                <a:off x="9899264" y="2566133"/>
                <a:ext cx="76200" cy="76200"/>
              </a:xfrm>
              <a:custGeom>
                <a:avLst/>
                <a:gdLst>
                  <a:gd name="connsiteX0" fmla="*/ 184 w 76200"/>
                  <a:gd name="connsiteY0" fmla="*/ 32 h 76200"/>
                  <a:gd name="connsiteX1" fmla="*/ 76384 w 76200"/>
                  <a:gd name="connsiteY1" fmla="*/ 32 h 76200"/>
                  <a:gd name="connsiteX2" fmla="*/ 76384 w 76200"/>
                  <a:gd name="connsiteY2" fmla="*/ 76232 h 76200"/>
                  <a:gd name="connsiteX3" fmla="*/ 18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32"/>
                    </a:moveTo>
                    <a:lnTo>
                      <a:pt x="76384" y="32"/>
                    </a:lnTo>
                    <a:lnTo>
                      <a:pt x="76384" y="76232"/>
                    </a:lnTo>
                    <a:lnTo>
                      <a:pt x="18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4" name="자유형: 도형 1243">
                <a:extLst>
                  <a:ext uri="{FF2B5EF4-FFF2-40B4-BE49-F238E27FC236}">
                    <a16:creationId xmlns:a16="http://schemas.microsoft.com/office/drawing/2014/main" id="{BC2041AA-4386-67E9-43F7-138D0A857E89}"/>
                  </a:ext>
                </a:extLst>
              </p:cNvPr>
              <p:cNvSpPr/>
              <p:nvPr/>
            </p:nvSpPr>
            <p:spPr>
              <a:xfrm>
                <a:off x="9899264" y="2642333"/>
                <a:ext cx="76200" cy="76200"/>
              </a:xfrm>
              <a:custGeom>
                <a:avLst/>
                <a:gdLst>
                  <a:gd name="connsiteX0" fmla="*/ 184 w 76200"/>
                  <a:gd name="connsiteY0" fmla="*/ 40 h 76200"/>
                  <a:gd name="connsiteX1" fmla="*/ 76384 w 76200"/>
                  <a:gd name="connsiteY1" fmla="*/ 40 h 76200"/>
                  <a:gd name="connsiteX2" fmla="*/ 76384 w 76200"/>
                  <a:gd name="connsiteY2" fmla="*/ 76240 h 76200"/>
                  <a:gd name="connsiteX3" fmla="*/ 184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40"/>
                    </a:moveTo>
                    <a:lnTo>
                      <a:pt x="76384" y="40"/>
                    </a:lnTo>
                    <a:lnTo>
                      <a:pt x="76384" y="76240"/>
                    </a:lnTo>
                    <a:lnTo>
                      <a:pt x="184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5" name="자유형: 도형 1244">
                <a:extLst>
                  <a:ext uri="{FF2B5EF4-FFF2-40B4-BE49-F238E27FC236}">
                    <a16:creationId xmlns:a16="http://schemas.microsoft.com/office/drawing/2014/main" id="{E5B25AA7-B554-A99A-6BDB-AF33E4265E93}"/>
                  </a:ext>
                </a:extLst>
              </p:cNvPr>
              <p:cNvSpPr/>
              <p:nvPr/>
            </p:nvSpPr>
            <p:spPr>
              <a:xfrm>
                <a:off x="9899264" y="2718533"/>
                <a:ext cx="76200" cy="76200"/>
              </a:xfrm>
              <a:custGeom>
                <a:avLst/>
                <a:gdLst>
                  <a:gd name="connsiteX0" fmla="*/ 184 w 76200"/>
                  <a:gd name="connsiteY0" fmla="*/ 48 h 76200"/>
                  <a:gd name="connsiteX1" fmla="*/ 76384 w 76200"/>
                  <a:gd name="connsiteY1" fmla="*/ 48 h 76200"/>
                  <a:gd name="connsiteX2" fmla="*/ 76384 w 76200"/>
                  <a:gd name="connsiteY2" fmla="*/ 76248 h 76200"/>
                  <a:gd name="connsiteX3" fmla="*/ 18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48"/>
                    </a:moveTo>
                    <a:lnTo>
                      <a:pt x="76384" y="48"/>
                    </a:lnTo>
                    <a:lnTo>
                      <a:pt x="76384" y="76248"/>
                    </a:lnTo>
                    <a:lnTo>
                      <a:pt x="18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6" name="자유형: 도형 1245">
                <a:extLst>
                  <a:ext uri="{FF2B5EF4-FFF2-40B4-BE49-F238E27FC236}">
                    <a16:creationId xmlns:a16="http://schemas.microsoft.com/office/drawing/2014/main" id="{6CB84FC1-0EE3-4DEF-DB94-29CE0C4ED397}"/>
                  </a:ext>
                </a:extLst>
              </p:cNvPr>
              <p:cNvSpPr/>
              <p:nvPr/>
            </p:nvSpPr>
            <p:spPr>
              <a:xfrm>
                <a:off x="9899264" y="2870933"/>
                <a:ext cx="76200" cy="76200"/>
              </a:xfrm>
              <a:custGeom>
                <a:avLst/>
                <a:gdLst>
                  <a:gd name="connsiteX0" fmla="*/ 184 w 76200"/>
                  <a:gd name="connsiteY0" fmla="*/ 64 h 76200"/>
                  <a:gd name="connsiteX1" fmla="*/ 76384 w 76200"/>
                  <a:gd name="connsiteY1" fmla="*/ 64 h 76200"/>
                  <a:gd name="connsiteX2" fmla="*/ 76384 w 76200"/>
                  <a:gd name="connsiteY2" fmla="*/ 76264 h 76200"/>
                  <a:gd name="connsiteX3" fmla="*/ 18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64"/>
                    </a:moveTo>
                    <a:lnTo>
                      <a:pt x="76384" y="64"/>
                    </a:lnTo>
                    <a:lnTo>
                      <a:pt x="76384" y="76264"/>
                    </a:lnTo>
                    <a:lnTo>
                      <a:pt x="18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7" name="자유형: 도형 1246">
                <a:extLst>
                  <a:ext uri="{FF2B5EF4-FFF2-40B4-BE49-F238E27FC236}">
                    <a16:creationId xmlns:a16="http://schemas.microsoft.com/office/drawing/2014/main" id="{D4DB2A54-9F79-ED77-CAAF-23A9A1E55C66}"/>
                  </a:ext>
                </a:extLst>
              </p:cNvPr>
              <p:cNvSpPr/>
              <p:nvPr/>
            </p:nvSpPr>
            <p:spPr>
              <a:xfrm>
                <a:off x="9899264" y="3099533"/>
                <a:ext cx="76200" cy="76200"/>
              </a:xfrm>
              <a:custGeom>
                <a:avLst/>
                <a:gdLst>
                  <a:gd name="connsiteX0" fmla="*/ 184 w 76200"/>
                  <a:gd name="connsiteY0" fmla="*/ 88 h 76200"/>
                  <a:gd name="connsiteX1" fmla="*/ 76384 w 76200"/>
                  <a:gd name="connsiteY1" fmla="*/ 88 h 76200"/>
                  <a:gd name="connsiteX2" fmla="*/ 76384 w 76200"/>
                  <a:gd name="connsiteY2" fmla="*/ 76288 h 76200"/>
                  <a:gd name="connsiteX3" fmla="*/ 184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88"/>
                    </a:moveTo>
                    <a:lnTo>
                      <a:pt x="76384" y="88"/>
                    </a:lnTo>
                    <a:lnTo>
                      <a:pt x="76384" y="76288"/>
                    </a:lnTo>
                    <a:lnTo>
                      <a:pt x="184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8" name="자유형: 도형 1247">
                <a:extLst>
                  <a:ext uri="{FF2B5EF4-FFF2-40B4-BE49-F238E27FC236}">
                    <a16:creationId xmlns:a16="http://schemas.microsoft.com/office/drawing/2014/main" id="{011007C9-43EA-D3AC-CCC4-BFEB6A1B79CB}"/>
                  </a:ext>
                </a:extLst>
              </p:cNvPr>
              <p:cNvSpPr/>
              <p:nvPr/>
            </p:nvSpPr>
            <p:spPr>
              <a:xfrm>
                <a:off x="9899264" y="3175733"/>
                <a:ext cx="76200" cy="76200"/>
              </a:xfrm>
              <a:custGeom>
                <a:avLst/>
                <a:gdLst>
                  <a:gd name="connsiteX0" fmla="*/ 184 w 76200"/>
                  <a:gd name="connsiteY0" fmla="*/ 96 h 76200"/>
                  <a:gd name="connsiteX1" fmla="*/ 76384 w 76200"/>
                  <a:gd name="connsiteY1" fmla="*/ 96 h 76200"/>
                  <a:gd name="connsiteX2" fmla="*/ 76384 w 76200"/>
                  <a:gd name="connsiteY2" fmla="*/ 76296 h 76200"/>
                  <a:gd name="connsiteX3" fmla="*/ 18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96"/>
                    </a:moveTo>
                    <a:lnTo>
                      <a:pt x="76384" y="96"/>
                    </a:lnTo>
                    <a:lnTo>
                      <a:pt x="76384" y="76296"/>
                    </a:lnTo>
                    <a:lnTo>
                      <a:pt x="18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9" name="자유형: 도형 1248">
                <a:extLst>
                  <a:ext uri="{FF2B5EF4-FFF2-40B4-BE49-F238E27FC236}">
                    <a16:creationId xmlns:a16="http://schemas.microsoft.com/office/drawing/2014/main" id="{993DA0C3-B909-1587-4E9F-CCA7B4C6FFD9}"/>
                  </a:ext>
                </a:extLst>
              </p:cNvPr>
              <p:cNvSpPr/>
              <p:nvPr/>
            </p:nvSpPr>
            <p:spPr>
              <a:xfrm>
                <a:off x="9899264" y="3251933"/>
                <a:ext cx="76200" cy="76200"/>
              </a:xfrm>
              <a:custGeom>
                <a:avLst/>
                <a:gdLst>
                  <a:gd name="connsiteX0" fmla="*/ 184 w 76200"/>
                  <a:gd name="connsiteY0" fmla="*/ 104 h 76200"/>
                  <a:gd name="connsiteX1" fmla="*/ 76384 w 76200"/>
                  <a:gd name="connsiteY1" fmla="*/ 104 h 76200"/>
                  <a:gd name="connsiteX2" fmla="*/ 76384 w 76200"/>
                  <a:gd name="connsiteY2" fmla="*/ 76304 h 76200"/>
                  <a:gd name="connsiteX3" fmla="*/ 18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04"/>
                    </a:moveTo>
                    <a:lnTo>
                      <a:pt x="76384" y="104"/>
                    </a:lnTo>
                    <a:lnTo>
                      <a:pt x="76384" y="76304"/>
                    </a:lnTo>
                    <a:lnTo>
                      <a:pt x="18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0" name="자유형: 도형 1249">
                <a:extLst>
                  <a:ext uri="{FF2B5EF4-FFF2-40B4-BE49-F238E27FC236}">
                    <a16:creationId xmlns:a16="http://schemas.microsoft.com/office/drawing/2014/main" id="{F5FCAF85-A882-B635-9119-8763EEB88BB0}"/>
                  </a:ext>
                </a:extLst>
              </p:cNvPr>
              <p:cNvSpPr/>
              <p:nvPr/>
            </p:nvSpPr>
            <p:spPr>
              <a:xfrm>
                <a:off x="9899264" y="3328133"/>
                <a:ext cx="76200" cy="76200"/>
              </a:xfrm>
              <a:custGeom>
                <a:avLst/>
                <a:gdLst>
                  <a:gd name="connsiteX0" fmla="*/ 184 w 76200"/>
                  <a:gd name="connsiteY0" fmla="*/ 112 h 76200"/>
                  <a:gd name="connsiteX1" fmla="*/ 76384 w 76200"/>
                  <a:gd name="connsiteY1" fmla="*/ 112 h 76200"/>
                  <a:gd name="connsiteX2" fmla="*/ 76384 w 76200"/>
                  <a:gd name="connsiteY2" fmla="*/ 76312 h 76200"/>
                  <a:gd name="connsiteX3" fmla="*/ 18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12"/>
                    </a:moveTo>
                    <a:lnTo>
                      <a:pt x="76384" y="112"/>
                    </a:lnTo>
                    <a:lnTo>
                      <a:pt x="76384" y="76312"/>
                    </a:lnTo>
                    <a:lnTo>
                      <a:pt x="18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1" name="자유형: 도형 1250">
                <a:extLst>
                  <a:ext uri="{FF2B5EF4-FFF2-40B4-BE49-F238E27FC236}">
                    <a16:creationId xmlns:a16="http://schemas.microsoft.com/office/drawing/2014/main" id="{8CBFDFA7-1CD0-2DBA-F8B6-FF153463C030}"/>
                  </a:ext>
                </a:extLst>
              </p:cNvPr>
              <p:cNvSpPr/>
              <p:nvPr/>
            </p:nvSpPr>
            <p:spPr>
              <a:xfrm>
                <a:off x="9899264" y="3632933"/>
                <a:ext cx="76200" cy="76200"/>
              </a:xfrm>
              <a:custGeom>
                <a:avLst/>
                <a:gdLst>
                  <a:gd name="connsiteX0" fmla="*/ 184 w 76200"/>
                  <a:gd name="connsiteY0" fmla="*/ 144 h 76200"/>
                  <a:gd name="connsiteX1" fmla="*/ 76384 w 76200"/>
                  <a:gd name="connsiteY1" fmla="*/ 144 h 76200"/>
                  <a:gd name="connsiteX2" fmla="*/ 76384 w 76200"/>
                  <a:gd name="connsiteY2" fmla="*/ 76344 h 76200"/>
                  <a:gd name="connsiteX3" fmla="*/ 18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44"/>
                    </a:moveTo>
                    <a:lnTo>
                      <a:pt x="76384" y="144"/>
                    </a:lnTo>
                    <a:lnTo>
                      <a:pt x="76384" y="76344"/>
                    </a:lnTo>
                    <a:lnTo>
                      <a:pt x="18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2" name="자유형: 도형 1251">
                <a:extLst>
                  <a:ext uri="{FF2B5EF4-FFF2-40B4-BE49-F238E27FC236}">
                    <a16:creationId xmlns:a16="http://schemas.microsoft.com/office/drawing/2014/main" id="{F3253002-48EA-C9CB-714F-79CCAEDC8083}"/>
                  </a:ext>
                </a:extLst>
              </p:cNvPr>
              <p:cNvSpPr/>
              <p:nvPr/>
            </p:nvSpPr>
            <p:spPr>
              <a:xfrm>
                <a:off x="9899264" y="3785333"/>
                <a:ext cx="76200" cy="76200"/>
              </a:xfrm>
              <a:custGeom>
                <a:avLst/>
                <a:gdLst>
                  <a:gd name="connsiteX0" fmla="*/ 184 w 76200"/>
                  <a:gd name="connsiteY0" fmla="*/ 160 h 76200"/>
                  <a:gd name="connsiteX1" fmla="*/ 76384 w 76200"/>
                  <a:gd name="connsiteY1" fmla="*/ 160 h 76200"/>
                  <a:gd name="connsiteX2" fmla="*/ 76384 w 76200"/>
                  <a:gd name="connsiteY2" fmla="*/ 76360 h 76200"/>
                  <a:gd name="connsiteX3" fmla="*/ 18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60"/>
                    </a:moveTo>
                    <a:lnTo>
                      <a:pt x="76384" y="160"/>
                    </a:lnTo>
                    <a:lnTo>
                      <a:pt x="76384" y="76360"/>
                    </a:lnTo>
                    <a:lnTo>
                      <a:pt x="18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3" name="자유형: 도형 1252">
                <a:extLst>
                  <a:ext uri="{FF2B5EF4-FFF2-40B4-BE49-F238E27FC236}">
                    <a16:creationId xmlns:a16="http://schemas.microsoft.com/office/drawing/2014/main" id="{EE36B3B3-BE81-2AEC-6F0F-8DC99E0E218E}"/>
                  </a:ext>
                </a:extLst>
              </p:cNvPr>
              <p:cNvSpPr/>
              <p:nvPr/>
            </p:nvSpPr>
            <p:spPr>
              <a:xfrm>
                <a:off x="9899264" y="3861533"/>
                <a:ext cx="76200" cy="76200"/>
              </a:xfrm>
              <a:custGeom>
                <a:avLst/>
                <a:gdLst>
                  <a:gd name="connsiteX0" fmla="*/ 184 w 76200"/>
                  <a:gd name="connsiteY0" fmla="*/ 168 h 76200"/>
                  <a:gd name="connsiteX1" fmla="*/ 76384 w 76200"/>
                  <a:gd name="connsiteY1" fmla="*/ 168 h 76200"/>
                  <a:gd name="connsiteX2" fmla="*/ 76384 w 76200"/>
                  <a:gd name="connsiteY2" fmla="*/ 76368 h 76200"/>
                  <a:gd name="connsiteX3" fmla="*/ 184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68"/>
                    </a:moveTo>
                    <a:lnTo>
                      <a:pt x="76384" y="168"/>
                    </a:lnTo>
                    <a:lnTo>
                      <a:pt x="76384" y="76368"/>
                    </a:lnTo>
                    <a:lnTo>
                      <a:pt x="184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4" name="자유형: 도형 1253">
                <a:extLst>
                  <a:ext uri="{FF2B5EF4-FFF2-40B4-BE49-F238E27FC236}">
                    <a16:creationId xmlns:a16="http://schemas.microsoft.com/office/drawing/2014/main" id="{2593E856-CBFF-6883-3747-4E683D54E6AF}"/>
                  </a:ext>
                </a:extLst>
              </p:cNvPr>
              <p:cNvSpPr/>
              <p:nvPr/>
            </p:nvSpPr>
            <p:spPr>
              <a:xfrm>
                <a:off x="9899264" y="4090133"/>
                <a:ext cx="76200" cy="76200"/>
              </a:xfrm>
              <a:custGeom>
                <a:avLst/>
                <a:gdLst>
                  <a:gd name="connsiteX0" fmla="*/ 184 w 76200"/>
                  <a:gd name="connsiteY0" fmla="*/ 192 h 76200"/>
                  <a:gd name="connsiteX1" fmla="*/ 76384 w 76200"/>
                  <a:gd name="connsiteY1" fmla="*/ 192 h 76200"/>
                  <a:gd name="connsiteX2" fmla="*/ 76384 w 76200"/>
                  <a:gd name="connsiteY2" fmla="*/ 76392 h 76200"/>
                  <a:gd name="connsiteX3" fmla="*/ 18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92"/>
                    </a:moveTo>
                    <a:lnTo>
                      <a:pt x="76384" y="192"/>
                    </a:lnTo>
                    <a:lnTo>
                      <a:pt x="76384" y="76392"/>
                    </a:lnTo>
                    <a:lnTo>
                      <a:pt x="18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5" name="자유형: 도형 1254">
                <a:extLst>
                  <a:ext uri="{FF2B5EF4-FFF2-40B4-BE49-F238E27FC236}">
                    <a16:creationId xmlns:a16="http://schemas.microsoft.com/office/drawing/2014/main" id="{7023DF72-1683-BE79-F717-E98F12D58A05}"/>
                  </a:ext>
                </a:extLst>
              </p:cNvPr>
              <p:cNvSpPr/>
              <p:nvPr/>
            </p:nvSpPr>
            <p:spPr>
              <a:xfrm>
                <a:off x="9899264" y="4166333"/>
                <a:ext cx="76200" cy="76200"/>
              </a:xfrm>
              <a:custGeom>
                <a:avLst/>
                <a:gdLst>
                  <a:gd name="connsiteX0" fmla="*/ 184 w 76200"/>
                  <a:gd name="connsiteY0" fmla="*/ 200 h 76200"/>
                  <a:gd name="connsiteX1" fmla="*/ 76384 w 76200"/>
                  <a:gd name="connsiteY1" fmla="*/ 200 h 76200"/>
                  <a:gd name="connsiteX2" fmla="*/ 76384 w 76200"/>
                  <a:gd name="connsiteY2" fmla="*/ 76400 h 76200"/>
                  <a:gd name="connsiteX3" fmla="*/ 18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00"/>
                    </a:moveTo>
                    <a:lnTo>
                      <a:pt x="76384" y="200"/>
                    </a:lnTo>
                    <a:lnTo>
                      <a:pt x="76384" y="76400"/>
                    </a:lnTo>
                    <a:lnTo>
                      <a:pt x="18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6" name="자유형: 도형 1255">
                <a:extLst>
                  <a:ext uri="{FF2B5EF4-FFF2-40B4-BE49-F238E27FC236}">
                    <a16:creationId xmlns:a16="http://schemas.microsoft.com/office/drawing/2014/main" id="{0A7388F6-CBA6-8175-0BE9-B0E59E0844F0}"/>
                  </a:ext>
                </a:extLst>
              </p:cNvPr>
              <p:cNvSpPr/>
              <p:nvPr/>
            </p:nvSpPr>
            <p:spPr>
              <a:xfrm>
                <a:off x="9899264" y="4318733"/>
                <a:ext cx="76200" cy="76200"/>
              </a:xfrm>
              <a:custGeom>
                <a:avLst/>
                <a:gdLst>
                  <a:gd name="connsiteX0" fmla="*/ 184 w 76200"/>
                  <a:gd name="connsiteY0" fmla="*/ 216 h 76200"/>
                  <a:gd name="connsiteX1" fmla="*/ 76384 w 76200"/>
                  <a:gd name="connsiteY1" fmla="*/ 216 h 76200"/>
                  <a:gd name="connsiteX2" fmla="*/ 76384 w 76200"/>
                  <a:gd name="connsiteY2" fmla="*/ 76416 h 76200"/>
                  <a:gd name="connsiteX3" fmla="*/ 18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16"/>
                    </a:moveTo>
                    <a:lnTo>
                      <a:pt x="76384" y="216"/>
                    </a:lnTo>
                    <a:lnTo>
                      <a:pt x="76384" y="76416"/>
                    </a:lnTo>
                    <a:lnTo>
                      <a:pt x="18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7" name="자유형: 도형 1256">
                <a:extLst>
                  <a:ext uri="{FF2B5EF4-FFF2-40B4-BE49-F238E27FC236}">
                    <a16:creationId xmlns:a16="http://schemas.microsoft.com/office/drawing/2014/main" id="{35E55190-9DC5-1D52-32AD-3E490A8C7EBB}"/>
                  </a:ext>
                </a:extLst>
              </p:cNvPr>
              <p:cNvSpPr/>
              <p:nvPr/>
            </p:nvSpPr>
            <p:spPr>
              <a:xfrm>
                <a:off x="9899264" y="4394933"/>
                <a:ext cx="76200" cy="76200"/>
              </a:xfrm>
              <a:custGeom>
                <a:avLst/>
                <a:gdLst>
                  <a:gd name="connsiteX0" fmla="*/ 184 w 76200"/>
                  <a:gd name="connsiteY0" fmla="*/ 224 h 76200"/>
                  <a:gd name="connsiteX1" fmla="*/ 76384 w 76200"/>
                  <a:gd name="connsiteY1" fmla="*/ 224 h 76200"/>
                  <a:gd name="connsiteX2" fmla="*/ 76384 w 76200"/>
                  <a:gd name="connsiteY2" fmla="*/ 76424 h 76200"/>
                  <a:gd name="connsiteX3" fmla="*/ 18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24"/>
                    </a:moveTo>
                    <a:lnTo>
                      <a:pt x="76384" y="224"/>
                    </a:lnTo>
                    <a:lnTo>
                      <a:pt x="76384" y="76424"/>
                    </a:lnTo>
                    <a:lnTo>
                      <a:pt x="18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8" name="자유형: 도형 1257">
                <a:extLst>
                  <a:ext uri="{FF2B5EF4-FFF2-40B4-BE49-F238E27FC236}">
                    <a16:creationId xmlns:a16="http://schemas.microsoft.com/office/drawing/2014/main" id="{02B8772D-C869-3614-B105-1E05BB2A3065}"/>
                  </a:ext>
                </a:extLst>
              </p:cNvPr>
              <p:cNvSpPr/>
              <p:nvPr/>
            </p:nvSpPr>
            <p:spPr>
              <a:xfrm>
                <a:off x="9899264" y="4547333"/>
                <a:ext cx="76200" cy="76200"/>
              </a:xfrm>
              <a:custGeom>
                <a:avLst/>
                <a:gdLst>
                  <a:gd name="connsiteX0" fmla="*/ 184 w 76200"/>
                  <a:gd name="connsiteY0" fmla="*/ 240 h 76200"/>
                  <a:gd name="connsiteX1" fmla="*/ 76384 w 76200"/>
                  <a:gd name="connsiteY1" fmla="*/ 240 h 76200"/>
                  <a:gd name="connsiteX2" fmla="*/ 76384 w 76200"/>
                  <a:gd name="connsiteY2" fmla="*/ 76440 h 76200"/>
                  <a:gd name="connsiteX3" fmla="*/ 18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40"/>
                    </a:moveTo>
                    <a:lnTo>
                      <a:pt x="76384" y="240"/>
                    </a:lnTo>
                    <a:lnTo>
                      <a:pt x="76384" y="76440"/>
                    </a:lnTo>
                    <a:lnTo>
                      <a:pt x="18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9" name="자유형: 도형 1258">
                <a:extLst>
                  <a:ext uri="{FF2B5EF4-FFF2-40B4-BE49-F238E27FC236}">
                    <a16:creationId xmlns:a16="http://schemas.microsoft.com/office/drawing/2014/main" id="{79D210F4-A315-B580-35E7-F7F430F3987F}"/>
                  </a:ext>
                </a:extLst>
              </p:cNvPr>
              <p:cNvSpPr/>
              <p:nvPr/>
            </p:nvSpPr>
            <p:spPr>
              <a:xfrm>
                <a:off x="9899264" y="4623533"/>
                <a:ext cx="76200" cy="76200"/>
              </a:xfrm>
              <a:custGeom>
                <a:avLst/>
                <a:gdLst>
                  <a:gd name="connsiteX0" fmla="*/ 184 w 76200"/>
                  <a:gd name="connsiteY0" fmla="*/ 248 h 76200"/>
                  <a:gd name="connsiteX1" fmla="*/ 76384 w 76200"/>
                  <a:gd name="connsiteY1" fmla="*/ 248 h 76200"/>
                  <a:gd name="connsiteX2" fmla="*/ 76384 w 76200"/>
                  <a:gd name="connsiteY2" fmla="*/ 76448 h 76200"/>
                  <a:gd name="connsiteX3" fmla="*/ 18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48"/>
                    </a:moveTo>
                    <a:lnTo>
                      <a:pt x="76384" y="248"/>
                    </a:lnTo>
                    <a:lnTo>
                      <a:pt x="76384" y="76448"/>
                    </a:lnTo>
                    <a:lnTo>
                      <a:pt x="18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0" name="자유형: 도형 1259">
                <a:extLst>
                  <a:ext uri="{FF2B5EF4-FFF2-40B4-BE49-F238E27FC236}">
                    <a16:creationId xmlns:a16="http://schemas.microsoft.com/office/drawing/2014/main" id="{5AD49304-F584-C5E3-D8F6-7D144B9BC917}"/>
                  </a:ext>
                </a:extLst>
              </p:cNvPr>
              <p:cNvSpPr/>
              <p:nvPr/>
            </p:nvSpPr>
            <p:spPr>
              <a:xfrm>
                <a:off x="9899264" y="4699733"/>
                <a:ext cx="76200" cy="76200"/>
              </a:xfrm>
              <a:custGeom>
                <a:avLst/>
                <a:gdLst>
                  <a:gd name="connsiteX0" fmla="*/ 184 w 76200"/>
                  <a:gd name="connsiteY0" fmla="*/ 256 h 76200"/>
                  <a:gd name="connsiteX1" fmla="*/ 76384 w 76200"/>
                  <a:gd name="connsiteY1" fmla="*/ 256 h 76200"/>
                  <a:gd name="connsiteX2" fmla="*/ 76384 w 76200"/>
                  <a:gd name="connsiteY2" fmla="*/ 76456 h 76200"/>
                  <a:gd name="connsiteX3" fmla="*/ 18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56"/>
                    </a:moveTo>
                    <a:lnTo>
                      <a:pt x="76384" y="256"/>
                    </a:lnTo>
                    <a:lnTo>
                      <a:pt x="76384" y="76456"/>
                    </a:lnTo>
                    <a:lnTo>
                      <a:pt x="18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1" name="자유형: 도형 1260">
                <a:extLst>
                  <a:ext uri="{FF2B5EF4-FFF2-40B4-BE49-F238E27FC236}">
                    <a16:creationId xmlns:a16="http://schemas.microsoft.com/office/drawing/2014/main" id="{61064C52-562C-98A7-EAA5-8B3C2417EBED}"/>
                  </a:ext>
                </a:extLst>
              </p:cNvPr>
              <p:cNvSpPr/>
              <p:nvPr/>
            </p:nvSpPr>
            <p:spPr>
              <a:xfrm>
                <a:off x="9899264" y="4852133"/>
                <a:ext cx="76200" cy="76200"/>
              </a:xfrm>
              <a:custGeom>
                <a:avLst/>
                <a:gdLst>
                  <a:gd name="connsiteX0" fmla="*/ 184 w 76200"/>
                  <a:gd name="connsiteY0" fmla="*/ 272 h 76200"/>
                  <a:gd name="connsiteX1" fmla="*/ 76384 w 76200"/>
                  <a:gd name="connsiteY1" fmla="*/ 272 h 76200"/>
                  <a:gd name="connsiteX2" fmla="*/ 76384 w 76200"/>
                  <a:gd name="connsiteY2" fmla="*/ 76472 h 76200"/>
                  <a:gd name="connsiteX3" fmla="*/ 18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72"/>
                    </a:moveTo>
                    <a:lnTo>
                      <a:pt x="76384" y="272"/>
                    </a:lnTo>
                    <a:lnTo>
                      <a:pt x="76384" y="76472"/>
                    </a:lnTo>
                    <a:lnTo>
                      <a:pt x="18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2" name="자유형: 도형 1261">
                <a:extLst>
                  <a:ext uri="{FF2B5EF4-FFF2-40B4-BE49-F238E27FC236}">
                    <a16:creationId xmlns:a16="http://schemas.microsoft.com/office/drawing/2014/main" id="{AFFE074B-54EA-0A72-B8BE-DEE1764FEACA}"/>
                  </a:ext>
                </a:extLst>
              </p:cNvPr>
              <p:cNvSpPr/>
              <p:nvPr/>
            </p:nvSpPr>
            <p:spPr>
              <a:xfrm>
                <a:off x="9899264" y="4928333"/>
                <a:ext cx="76200" cy="76200"/>
              </a:xfrm>
              <a:custGeom>
                <a:avLst/>
                <a:gdLst>
                  <a:gd name="connsiteX0" fmla="*/ 184 w 76200"/>
                  <a:gd name="connsiteY0" fmla="*/ 280 h 76200"/>
                  <a:gd name="connsiteX1" fmla="*/ 76384 w 76200"/>
                  <a:gd name="connsiteY1" fmla="*/ 280 h 76200"/>
                  <a:gd name="connsiteX2" fmla="*/ 76384 w 76200"/>
                  <a:gd name="connsiteY2" fmla="*/ 76480 h 76200"/>
                  <a:gd name="connsiteX3" fmla="*/ 18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80"/>
                    </a:moveTo>
                    <a:lnTo>
                      <a:pt x="76384" y="280"/>
                    </a:lnTo>
                    <a:lnTo>
                      <a:pt x="76384" y="76480"/>
                    </a:lnTo>
                    <a:lnTo>
                      <a:pt x="18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3" name="자유형: 도형 1262">
                <a:extLst>
                  <a:ext uri="{FF2B5EF4-FFF2-40B4-BE49-F238E27FC236}">
                    <a16:creationId xmlns:a16="http://schemas.microsoft.com/office/drawing/2014/main" id="{DEB77F4D-650A-82F8-C1D6-FF913D80664E}"/>
                  </a:ext>
                </a:extLst>
              </p:cNvPr>
              <p:cNvSpPr/>
              <p:nvPr/>
            </p:nvSpPr>
            <p:spPr>
              <a:xfrm>
                <a:off x="9899264" y="5004533"/>
                <a:ext cx="76200" cy="76200"/>
              </a:xfrm>
              <a:custGeom>
                <a:avLst/>
                <a:gdLst>
                  <a:gd name="connsiteX0" fmla="*/ 184 w 76200"/>
                  <a:gd name="connsiteY0" fmla="*/ 288 h 76200"/>
                  <a:gd name="connsiteX1" fmla="*/ 76384 w 76200"/>
                  <a:gd name="connsiteY1" fmla="*/ 288 h 76200"/>
                  <a:gd name="connsiteX2" fmla="*/ 76384 w 76200"/>
                  <a:gd name="connsiteY2" fmla="*/ 76488 h 76200"/>
                  <a:gd name="connsiteX3" fmla="*/ 18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88"/>
                    </a:moveTo>
                    <a:lnTo>
                      <a:pt x="76384" y="288"/>
                    </a:lnTo>
                    <a:lnTo>
                      <a:pt x="76384" y="76488"/>
                    </a:lnTo>
                    <a:lnTo>
                      <a:pt x="18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4" name="자유형: 도형 1263">
                <a:extLst>
                  <a:ext uri="{FF2B5EF4-FFF2-40B4-BE49-F238E27FC236}">
                    <a16:creationId xmlns:a16="http://schemas.microsoft.com/office/drawing/2014/main" id="{9B6A28E1-8D5D-BF64-7223-6B1E9877F3B1}"/>
                  </a:ext>
                </a:extLst>
              </p:cNvPr>
              <p:cNvSpPr/>
              <p:nvPr/>
            </p:nvSpPr>
            <p:spPr>
              <a:xfrm>
                <a:off x="9975464" y="2794733"/>
                <a:ext cx="76200" cy="76200"/>
              </a:xfrm>
              <a:custGeom>
                <a:avLst/>
                <a:gdLst>
                  <a:gd name="connsiteX0" fmla="*/ 192 w 76200"/>
                  <a:gd name="connsiteY0" fmla="*/ 56 h 76200"/>
                  <a:gd name="connsiteX1" fmla="*/ 76392 w 76200"/>
                  <a:gd name="connsiteY1" fmla="*/ 56 h 76200"/>
                  <a:gd name="connsiteX2" fmla="*/ 76392 w 76200"/>
                  <a:gd name="connsiteY2" fmla="*/ 76256 h 76200"/>
                  <a:gd name="connsiteX3" fmla="*/ 19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56"/>
                    </a:moveTo>
                    <a:lnTo>
                      <a:pt x="76392" y="56"/>
                    </a:lnTo>
                    <a:lnTo>
                      <a:pt x="76392" y="76256"/>
                    </a:lnTo>
                    <a:lnTo>
                      <a:pt x="19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5" name="자유형: 도형 1264">
                <a:extLst>
                  <a:ext uri="{FF2B5EF4-FFF2-40B4-BE49-F238E27FC236}">
                    <a16:creationId xmlns:a16="http://schemas.microsoft.com/office/drawing/2014/main" id="{A5E66879-EF04-1794-263E-07932EE2D0CF}"/>
                  </a:ext>
                </a:extLst>
              </p:cNvPr>
              <p:cNvSpPr/>
              <p:nvPr/>
            </p:nvSpPr>
            <p:spPr>
              <a:xfrm>
                <a:off x="9975464" y="2870933"/>
                <a:ext cx="76200" cy="76200"/>
              </a:xfrm>
              <a:custGeom>
                <a:avLst/>
                <a:gdLst>
                  <a:gd name="connsiteX0" fmla="*/ 192 w 76200"/>
                  <a:gd name="connsiteY0" fmla="*/ 64 h 76200"/>
                  <a:gd name="connsiteX1" fmla="*/ 76392 w 76200"/>
                  <a:gd name="connsiteY1" fmla="*/ 64 h 76200"/>
                  <a:gd name="connsiteX2" fmla="*/ 76392 w 76200"/>
                  <a:gd name="connsiteY2" fmla="*/ 76264 h 76200"/>
                  <a:gd name="connsiteX3" fmla="*/ 19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64"/>
                    </a:moveTo>
                    <a:lnTo>
                      <a:pt x="76392" y="64"/>
                    </a:lnTo>
                    <a:lnTo>
                      <a:pt x="76392" y="76264"/>
                    </a:lnTo>
                    <a:lnTo>
                      <a:pt x="19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6" name="자유형: 도형 1265">
                <a:extLst>
                  <a:ext uri="{FF2B5EF4-FFF2-40B4-BE49-F238E27FC236}">
                    <a16:creationId xmlns:a16="http://schemas.microsoft.com/office/drawing/2014/main" id="{28587738-1AB5-EAE2-AF30-26A092E0225E}"/>
                  </a:ext>
                </a:extLst>
              </p:cNvPr>
              <p:cNvSpPr/>
              <p:nvPr/>
            </p:nvSpPr>
            <p:spPr>
              <a:xfrm>
                <a:off x="9975464" y="3023333"/>
                <a:ext cx="76200" cy="76200"/>
              </a:xfrm>
              <a:custGeom>
                <a:avLst/>
                <a:gdLst>
                  <a:gd name="connsiteX0" fmla="*/ 192 w 76200"/>
                  <a:gd name="connsiteY0" fmla="*/ 80 h 76200"/>
                  <a:gd name="connsiteX1" fmla="*/ 76392 w 76200"/>
                  <a:gd name="connsiteY1" fmla="*/ 80 h 76200"/>
                  <a:gd name="connsiteX2" fmla="*/ 76392 w 76200"/>
                  <a:gd name="connsiteY2" fmla="*/ 76280 h 76200"/>
                  <a:gd name="connsiteX3" fmla="*/ 19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80"/>
                    </a:moveTo>
                    <a:lnTo>
                      <a:pt x="76392" y="80"/>
                    </a:lnTo>
                    <a:lnTo>
                      <a:pt x="76392" y="76280"/>
                    </a:lnTo>
                    <a:lnTo>
                      <a:pt x="19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7" name="자유형: 도형 1266">
                <a:extLst>
                  <a:ext uri="{FF2B5EF4-FFF2-40B4-BE49-F238E27FC236}">
                    <a16:creationId xmlns:a16="http://schemas.microsoft.com/office/drawing/2014/main" id="{9F937975-60AE-8670-68BD-B45CCE6A666D}"/>
                  </a:ext>
                </a:extLst>
              </p:cNvPr>
              <p:cNvSpPr/>
              <p:nvPr/>
            </p:nvSpPr>
            <p:spPr>
              <a:xfrm>
                <a:off x="9975464" y="3099533"/>
                <a:ext cx="76200" cy="76200"/>
              </a:xfrm>
              <a:custGeom>
                <a:avLst/>
                <a:gdLst>
                  <a:gd name="connsiteX0" fmla="*/ 192 w 76200"/>
                  <a:gd name="connsiteY0" fmla="*/ 88 h 76200"/>
                  <a:gd name="connsiteX1" fmla="*/ 76392 w 76200"/>
                  <a:gd name="connsiteY1" fmla="*/ 88 h 76200"/>
                  <a:gd name="connsiteX2" fmla="*/ 76392 w 76200"/>
                  <a:gd name="connsiteY2" fmla="*/ 76288 h 76200"/>
                  <a:gd name="connsiteX3" fmla="*/ 19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88"/>
                    </a:moveTo>
                    <a:lnTo>
                      <a:pt x="76392" y="88"/>
                    </a:lnTo>
                    <a:lnTo>
                      <a:pt x="76392" y="76288"/>
                    </a:lnTo>
                    <a:lnTo>
                      <a:pt x="19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8" name="자유형: 도형 1267">
                <a:extLst>
                  <a:ext uri="{FF2B5EF4-FFF2-40B4-BE49-F238E27FC236}">
                    <a16:creationId xmlns:a16="http://schemas.microsoft.com/office/drawing/2014/main" id="{D0C6386C-0245-8DE0-B603-8683772E7A73}"/>
                  </a:ext>
                </a:extLst>
              </p:cNvPr>
              <p:cNvSpPr/>
              <p:nvPr/>
            </p:nvSpPr>
            <p:spPr>
              <a:xfrm>
                <a:off x="9975464" y="3175733"/>
                <a:ext cx="76200" cy="76200"/>
              </a:xfrm>
              <a:custGeom>
                <a:avLst/>
                <a:gdLst>
                  <a:gd name="connsiteX0" fmla="*/ 192 w 76200"/>
                  <a:gd name="connsiteY0" fmla="*/ 96 h 76200"/>
                  <a:gd name="connsiteX1" fmla="*/ 76392 w 76200"/>
                  <a:gd name="connsiteY1" fmla="*/ 96 h 76200"/>
                  <a:gd name="connsiteX2" fmla="*/ 76392 w 76200"/>
                  <a:gd name="connsiteY2" fmla="*/ 76296 h 76200"/>
                  <a:gd name="connsiteX3" fmla="*/ 19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96"/>
                    </a:moveTo>
                    <a:lnTo>
                      <a:pt x="76392" y="96"/>
                    </a:lnTo>
                    <a:lnTo>
                      <a:pt x="76392" y="76296"/>
                    </a:lnTo>
                    <a:lnTo>
                      <a:pt x="19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9" name="자유형: 도형 1268">
                <a:extLst>
                  <a:ext uri="{FF2B5EF4-FFF2-40B4-BE49-F238E27FC236}">
                    <a16:creationId xmlns:a16="http://schemas.microsoft.com/office/drawing/2014/main" id="{57DEA3E9-4188-182C-3DD9-522E9A40D4F5}"/>
                  </a:ext>
                </a:extLst>
              </p:cNvPr>
              <p:cNvSpPr/>
              <p:nvPr/>
            </p:nvSpPr>
            <p:spPr>
              <a:xfrm>
                <a:off x="9975464" y="3328133"/>
                <a:ext cx="76200" cy="76200"/>
              </a:xfrm>
              <a:custGeom>
                <a:avLst/>
                <a:gdLst>
                  <a:gd name="connsiteX0" fmla="*/ 192 w 76200"/>
                  <a:gd name="connsiteY0" fmla="*/ 112 h 76200"/>
                  <a:gd name="connsiteX1" fmla="*/ 76392 w 76200"/>
                  <a:gd name="connsiteY1" fmla="*/ 112 h 76200"/>
                  <a:gd name="connsiteX2" fmla="*/ 76392 w 76200"/>
                  <a:gd name="connsiteY2" fmla="*/ 76312 h 76200"/>
                  <a:gd name="connsiteX3" fmla="*/ 19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12"/>
                    </a:moveTo>
                    <a:lnTo>
                      <a:pt x="76392" y="112"/>
                    </a:lnTo>
                    <a:lnTo>
                      <a:pt x="76392" y="76312"/>
                    </a:lnTo>
                    <a:lnTo>
                      <a:pt x="19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0" name="자유형: 도형 1269">
                <a:extLst>
                  <a:ext uri="{FF2B5EF4-FFF2-40B4-BE49-F238E27FC236}">
                    <a16:creationId xmlns:a16="http://schemas.microsoft.com/office/drawing/2014/main" id="{7AE91FBE-FCE6-B6E4-E9DF-DEF065881313}"/>
                  </a:ext>
                </a:extLst>
              </p:cNvPr>
              <p:cNvSpPr/>
              <p:nvPr/>
            </p:nvSpPr>
            <p:spPr>
              <a:xfrm>
                <a:off x="9975464" y="3556733"/>
                <a:ext cx="76200" cy="76200"/>
              </a:xfrm>
              <a:custGeom>
                <a:avLst/>
                <a:gdLst>
                  <a:gd name="connsiteX0" fmla="*/ 192 w 76200"/>
                  <a:gd name="connsiteY0" fmla="*/ 136 h 76200"/>
                  <a:gd name="connsiteX1" fmla="*/ 76392 w 76200"/>
                  <a:gd name="connsiteY1" fmla="*/ 136 h 76200"/>
                  <a:gd name="connsiteX2" fmla="*/ 76392 w 76200"/>
                  <a:gd name="connsiteY2" fmla="*/ 76336 h 76200"/>
                  <a:gd name="connsiteX3" fmla="*/ 19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36"/>
                    </a:moveTo>
                    <a:lnTo>
                      <a:pt x="76392" y="136"/>
                    </a:lnTo>
                    <a:lnTo>
                      <a:pt x="76392" y="76336"/>
                    </a:lnTo>
                    <a:lnTo>
                      <a:pt x="19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1" name="자유형: 도형 1270">
                <a:extLst>
                  <a:ext uri="{FF2B5EF4-FFF2-40B4-BE49-F238E27FC236}">
                    <a16:creationId xmlns:a16="http://schemas.microsoft.com/office/drawing/2014/main" id="{8EA1FAB5-0E33-7402-2622-216CB67E747F}"/>
                  </a:ext>
                </a:extLst>
              </p:cNvPr>
              <p:cNvSpPr/>
              <p:nvPr/>
            </p:nvSpPr>
            <p:spPr>
              <a:xfrm>
                <a:off x="9975464" y="3785333"/>
                <a:ext cx="76200" cy="76200"/>
              </a:xfrm>
              <a:custGeom>
                <a:avLst/>
                <a:gdLst>
                  <a:gd name="connsiteX0" fmla="*/ 192 w 76200"/>
                  <a:gd name="connsiteY0" fmla="*/ 160 h 76200"/>
                  <a:gd name="connsiteX1" fmla="*/ 76392 w 76200"/>
                  <a:gd name="connsiteY1" fmla="*/ 160 h 76200"/>
                  <a:gd name="connsiteX2" fmla="*/ 76392 w 76200"/>
                  <a:gd name="connsiteY2" fmla="*/ 76360 h 76200"/>
                  <a:gd name="connsiteX3" fmla="*/ 19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60"/>
                    </a:moveTo>
                    <a:lnTo>
                      <a:pt x="76392" y="160"/>
                    </a:lnTo>
                    <a:lnTo>
                      <a:pt x="76392" y="76360"/>
                    </a:lnTo>
                    <a:lnTo>
                      <a:pt x="19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2" name="자유형: 도형 1271">
                <a:extLst>
                  <a:ext uri="{FF2B5EF4-FFF2-40B4-BE49-F238E27FC236}">
                    <a16:creationId xmlns:a16="http://schemas.microsoft.com/office/drawing/2014/main" id="{9499C2B5-3996-E5FE-B69A-F2BEC86E8045}"/>
                  </a:ext>
                </a:extLst>
              </p:cNvPr>
              <p:cNvSpPr/>
              <p:nvPr/>
            </p:nvSpPr>
            <p:spPr>
              <a:xfrm>
                <a:off x="9975464" y="3861533"/>
                <a:ext cx="76200" cy="76200"/>
              </a:xfrm>
              <a:custGeom>
                <a:avLst/>
                <a:gdLst>
                  <a:gd name="connsiteX0" fmla="*/ 192 w 76200"/>
                  <a:gd name="connsiteY0" fmla="*/ 168 h 76200"/>
                  <a:gd name="connsiteX1" fmla="*/ 76392 w 76200"/>
                  <a:gd name="connsiteY1" fmla="*/ 168 h 76200"/>
                  <a:gd name="connsiteX2" fmla="*/ 76392 w 76200"/>
                  <a:gd name="connsiteY2" fmla="*/ 76368 h 76200"/>
                  <a:gd name="connsiteX3" fmla="*/ 19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68"/>
                    </a:moveTo>
                    <a:lnTo>
                      <a:pt x="76392" y="168"/>
                    </a:lnTo>
                    <a:lnTo>
                      <a:pt x="76392" y="76368"/>
                    </a:lnTo>
                    <a:lnTo>
                      <a:pt x="19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3" name="자유형: 도형 1272">
                <a:extLst>
                  <a:ext uri="{FF2B5EF4-FFF2-40B4-BE49-F238E27FC236}">
                    <a16:creationId xmlns:a16="http://schemas.microsoft.com/office/drawing/2014/main" id="{8F8F5F6E-FB61-1AD6-9113-1597126904B9}"/>
                  </a:ext>
                </a:extLst>
              </p:cNvPr>
              <p:cNvSpPr/>
              <p:nvPr/>
            </p:nvSpPr>
            <p:spPr>
              <a:xfrm>
                <a:off x="9975464" y="3937733"/>
                <a:ext cx="76200" cy="76200"/>
              </a:xfrm>
              <a:custGeom>
                <a:avLst/>
                <a:gdLst>
                  <a:gd name="connsiteX0" fmla="*/ 192 w 76200"/>
                  <a:gd name="connsiteY0" fmla="*/ 176 h 76200"/>
                  <a:gd name="connsiteX1" fmla="*/ 76392 w 76200"/>
                  <a:gd name="connsiteY1" fmla="*/ 176 h 76200"/>
                  <a:gd name="connsiteX2" fmla="*/ 76392 w 76200"/>
                  <a:gd name="connsiteY2" fmla="*/ 76376 h 76200"/>
                  <a:gd name="connsiteX3" fmla="*/ 19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76"/>
                    </a:moveTo>
                    <a:lnTo>
                      <a:pt x="76392" y="176"/>
                    </a:lnTo>
                    <a:lnTo>
                      <a:pt x="76392" y="76376"/>
                    </a:lnTo>
                    <a:lnTo>
                      <a:pt x="19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4" name="자유형: 도형 1273">
                <a:extLst>
                  <a:ext uri="{FF2B5EF4-FFF2-40B4-BE49-F238E27FC236}">
                    <a16:creationId xmlns:a16="http://schemas.microsoft.com/office/drawing/2014/main" id="{FD163B0D-70F9-C32A-2AA1-6D9A88D23272}"/>
                  </a:ext>
                </a:extLst>
              </p:cNvPr>
              <p:cNvSpPr/>
              <p:nvPr/>
            </p:nvSpPr>
            <p:spPr>
              <a:xfrm>
                <a:off x="9975464" y="4013933"/>
                <a:ext cx="76200" cy="76200"/>
              </a:xfrm>
              <a:custGeom>
                <a:avLst/>
                <a:gdLst>
                  <a:gd name="connsiteX0" fmla="*/ 192 w 76200"/>
                  <a:gd name="connsiteY0" fmla="*/ 184 h 76200"/>
                  <a:gd name="connsiteX1" fmla="*/ 76392 w 76200"/>
                  <a:gd name="connsiteY1" fmla="*/ 184 h 76200"/>
                  <a:gd name="connsiteX2" fmla="*/ 76392 w 76200"/>
                  <a:gd name="connsiteY2" fmla="*/ 76384 h 76200"/>
                  <a:gd name="connsiteX3" fmla="*/ 19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84"/>
                    </a:moveTo>
                    <a:lnTo>
                      <a:pt x="76392" y="184"/>
                    </a:lnTo>
                    <a:lnTo>
                      <a:pt x="76392" y="76384"/>
                    </a:lnTo>
                    <a:lnTo>
                      <a:pt x="19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5" name="자유형: 도형 1274">
                <a:extLst>
                  <a:ext uri="{FF2B5EF4-FFF2-40B4-BE49-F238E27FC236}">
                    <a16:creationId xmlns:a16="http://schemas.microsoft.com/office/drawing/2014/main" id="{0A15385E-5F98-7430-5F9B-1D976A9DAF41}"/>
                  </a:ext>
                </a:extLst>
              </p:cNvPr>
              <p:cNvSpPr/>
              <p:nvPr/>
            </p:nvSpPr>
            <p:spPr>
              <a:xfrm>
                <a:off x="9975464" y="4090133"/>
                <a:ext cx="76200" cy="76200"/>
              </a:xfrm>
              <a:custGeom>
                <a:avLst/>
                <a:gdLst>
                  <a:gd name="connsiteX0" fmla="*/ 192 w 76200"/>
                  <a:gd name="connsiteY0" fmla="*/ 192 h 76200"/>
                  <a:gd name="connsiteX1" fmla="*/ 76392 w 76200"/>
                  <a:gd name="connsiteY1" fmla="*/ 192 h 76200"/>
                  <a:gd name="connsiteX2" fmla="*/ 76392 w 76200"/>
                  <a:gd name="connsiteY2" fmla="*/ 76392 h 76200"/>
                  <a:gd name="connsiteX3" fmla="*/ 19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92"/>
                    </a:moveTo>
                    <a:lnTo>
                      <a:pt x="76392" y="192"/>
                    </a:lnTo>
                    <a:lnTo>
                      <a:pt x="76392" y="76392"/>
                    </a:lnTo>
                    <a:lnTo>
                      <a:pt x="19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6" name="자유형: 도형 1275">
                <a:extLst>
                  <a:ext uri="{FF2B5EF4-FFF2-40B4-BE49-F238E27FC236}">
                    <a16:creationId xmlns:a16="http://schemas.microsoft.com/office/drawing/2014/main" id="{E0846623-2FB8-E893-F86F-CF64E61A3642}"/>
                  </a:ext>
                </a:extLst>
              </p:cNvPr>
              <p:cNvSpPr/>
              <p:nvPr/>
            </p:nvSpPr>
            <p:spPr>
              <a:xfrm>
                <a:off x="9975464" y="4394933"/>
                <a:ext cx="76200" cy="76200"/>
              </a:xfrm>
              <a:custGeom>
                <a:avLst/>
                <a:gdLst>
                  <a:gd name="connsiteX0" fmla="*/ 192 w 76200"/>
                  <a:gd name="connsiteY0" fmla="*/ 224 h 76200"/>
                  <a:gd name="connsiteX1" fmla="*/ 76392 w 76200"/>
                  <a:gd name="connsiteY1" fmla="*/ 224 h 76200"/>
                  <a:gd name="connsiteX2" fmla="*/ 76392 w 76200"/>
                  <a:gd name="connsiteY2" fmla="*/ 76424 h 76200"/>
                  <a:gd name="connsiteX3" fmla="*/ 19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24"/>
                    </a:moveTo>
                    <a:lnTo>
                      <a:pt x="76392" y="224"/>
                    </a:lnTo>
                    <a:lnTo>
                      <a:pt x="76392" y="76424"/>
                    </a:lnTo>
                    <a:lnTo>
                      <a:pt x="19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7" name="자유형: 도형 1276">
                <a:extLst>
                  <a:ext uri="{FF2B5EF4-FFF2-40B4-BE49-F238E27FC236}">
                    <a16:creationId xmlns:a16="http://schemas.microsoft.com/office/drawing/2014/main" id="{267045E7-AE44-226C-64D0-22BA9FB1D133}"/>
                  </a:ext>
                </a:extLst>
              </p:cNvPr>
              <p:cNvSpPr/>
              <p:nvPr/>
            </p:nvSpPr>
            <p:spPr>
              <a:xfrm>
                <a:off x="9975464" y="4471133"/>
                <a:ext cx="76200" cy="76200"/>
              </a:xfrm>
              <a:custGeom>
                <a:avLst/>
                <a:gdLst>
                  <a:gd name="connsiteX0" fmla="*/ 192 w 76200"/>
                  <a:gd name="connsiteY0" fmla="*/ 232 h 76200"/>
                  <a:gd name="connsiteX1" fmla="*/ 76392 w 76200"/>
                  <a:gd name="connsiteY1" fmla="*/ 232 h 76200"/>
                  <a:gd name="connsiteX2" fmla="*/ 76392 w 76200"/>
                  <a:gd name="connsiteY2" fmla="*/ 76432 h 76200"/>
                  <a:gd name="connsiteX3" fmla="*/ 19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32"/>
                    </a:moveTo>
                    <a:lnTo>
                      <a:pt x="76392" y="232"/>
                    </a:lnTo>
                    <a:lnTo>
                      <a:pt x="76392" y="76432"/>
                    </a:lnTo>
                    <a:lnTo>
                      <a:pt x="19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8" name="자유형: 도형 1277">
                <a:extLst>
                  <a:ext uri="{FF2B5EF4-FFF2-40B4-BE49-F238E27FC236}">
                    <a16:creationId xmlns:a16="http://schemas.microsoft.com/office/drawing/2014/main" id="{951FCCD2-F2F7-6C2D-7591-6D6EE18D556B}"/>
                  </a:ext>
                </a:extLst>
              </p:cNvPr>
              <p:cNvSpPr/>
              <p:nvPr/>
            </p:nvSpPr>
            <p:spPr>
              <a:xfrm>
                <a:off x="9975464" y="4547333"/>
                <a:ext cx="76200" cy="76200"/>
              </a:xfrm>
              <a:custGeom>
                <a:avLst/>
                <a:gdLst>
                  <a:gd name="connsiteX0" fmla="*/ 192 w 76200"/>
                  <a:gd name="connsiteY0" fmla="*/ 240 h 76200"/>
                  <a:gd name="connsiteX1" fmla="*/ 76392 w 76200"/>
                  <a:gd name="connsiteY1" fmla="*/ 240 h 76200"/>
                  <a:gd name="connsiteX2" fmla="*/ 76392 w 76200"/>
                  <a:gd name="connsiteY2" fmla="*/ 76440 h 76200"/>
                  <a:gd name="connsiteX3" fmla="*/ 19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40"/>
                    </a:moveTo>
                    <a:lnTo>
                      <a:pt x="76392" y="240"/>
                    </a:lnTo>
                    <a:lnTo>
                      <a:pt x="76392" y="76440"/>
                    </a:lnTo>
                    <a:lnTo>
                      <a:pt x="19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9" name="자유형: 도형 1278">
                <a:extLst>
                  <a:ext uri="{FF2B5EF4-FFF2-40B4-BE49-F238E27FC236}">
                    <a16:creationId xmlns:a16="http://schemas.microsoft.com/office/drawing/2014/main" id="{CCF486C6-FC6A-6BB4-1652-0F06F2DC6E30}"/>
                  </a:ext>
                </a:extLst>
              </p:cNvPr>
              <p:cNvSpPr/>
              <p:nvPr/>
            </p:nvSpPr>
            <p:spPr>
              <a:xfrm>
                <a:off x="9975464" y="4623533"/>
                <a:ext cx="76200" cy="76200"/>
              </a:xfrm>
              <a:custGeom>
                <a:avLst/>
                <a:gdLst>
                  <a:gd name="connsiteX0" fmla="*/ 192 w 76200"/>
                  <a:gd name="connsiteY0" fmla="*/ 248 h 76200"/>
                  <a:gd name="connsiteX1" fmla="*/ 76392 w 76200"/>
                  <a:gd name="connsiteY1" fmla="*/ 248 h 76200"/>
                  <a:gd name="connsiteX2" fmla="*/ 76392 w 76200"/>
                  <a:gd name="connsiteY2" fmla="*/ 76448 h 76200"/>
                  <a:gd name="connsiteX3" fmla="*/ 19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48"/>
                    </a:moveTo>
                    <a:lnTo>
                      <a:pt x="76392" y="248"/>
                    </a:lnTo>
                    <a:lnTo>
                      <a:pt x="76392" y="76448"/>
                    </a:lnTo>
                    <a:lnTo>
                      <a:pt x="19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0" name="자유형: 도형 1279">
                <a:extLst>
                  <a:ext uri="{FF2B5EF4-FFF2-40B4-BE49-F238E27FC236}">
                    <a16:creationId xmlns:a16="http://schemas.microsoft.com/office/drawing/2014/main" id="{53FFF6D6-E120-4D61-12F5-7B0EB6173970}"/>
                  </a:ext>
                </a:extLst>
              </p:cNvPr>
              <p:cNvSpPr/>
              <p:nvPr/>
            </p:nvSpPr>
            <p:spPr>
              <a:xfrm>
                <a:off x="9975464" y="4699733"/>
                <a:ext cx="76200" cy="76200"/>
              </a:xfrm>
              <a:custGeom>
                <a:avLst/>
                <a:gdLst>
                  <a:gd name="connsiteX0" fmla="*/ 192 w 76200"/>
                  <a:gd name="connsiteY0" fmla="*/ 256 h 76200"/>
                  <a:gd name="connsiteX1" fmla="*/ 76392 w 76200"/>
                  <a:gd name="connsiteY1" fmla="*/ 256 h 76200"/>
                  <a:gd name="connsiteX2" fmla="*/ 76392 w 76200"/>
                  <a:gd name="connsiteY2" fmla="*/ 76456 h 76200"/>
                  <a:gd name="connsiteX3" fmla="*/ 19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56"/>
                    </a:moveTo>
                    <a:lnTo>
                      <a:pt x="76392" y="256"/>
                    </a:lnTo>
                    <a:lnTo>
                      <a:pt x="76392" y="76456"/>
                    </a:lnTo>
                    <a:lnTo>
                      <a:pt x="19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1" name="자유형: 도형 1280">
                <a:extLst>
                  <a:ext uri="{FF2B5EF4-FFF2-40B4-BE49-F238E27FC236}">
                    <a16:creationId xmlns:a16="http://schemas.microsoft.com/office/drawing/2014/main" id="{92AE60A4-8ACA-D10D-3600-9173E6C8A024}"/>
                  </a:ext>
                </a:extLst>
              </p:cNvPr>
              <p:cNvSpPr/>
              <p:nvPr/>
            </p:nvSpPr>
            <p:spPr>
              <a:xfrm>
                <a:off x="9975464" y="4852133"/>
                <a:ext cx="76200" cy="76200"/>
              </a:xfrm>
              <a:custGeom>
                <a:avLst/>
                <a:gdLst>
                  <a:gd name="connsiteX0" fmla="*/ 192 w 76200"/>
                  <a:gd name="connsiteY0" fmla="*/ 272 h 76200"/>
                  <a:gd name="connsiteX1" fmla="*/ 76392 w 76200"/>
                  <a:gd name="connsiteY1" fmla="*/ 272 h 76200"/>
                  <a:gd name="connsiteX2" fmla="*/ 76392 w 76200"/>
                  <a:gd name="connsiteY2" fmla="*/ 76472 h 76200"/>
                  <a:gd name="connsiteX3" fmla="*/ 19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72"/>
                    </a:moveTo>
                    <a:lnTo>
                      <a:pt x="76392" y="272"/>
                    </a:lnTo>
                    <a:lnTo>
                      <a:pt x="76392" y="76472"/>
                    </a:lnTo>
                    <a:lnTo>
                      <a:pt x="19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2" name="자유형: 도형 1281">
                <a:extLst>
                  <a:ext uri="{FF2B5EF4-FFF2-40B4-BE49-F238E27FC236}">
                    <a16:creationId xmlns:a16="http://schemas.microsoft.com/office/drawing/2014/main" id="{8C966720-8368-494E-228B-669117CBFBEA}"/>
                  </a:ext>
                </a:extLst>
              </p:cNvPr>
              <p:cNvSpPr/>
              <p:nvPr/>
            </p:nvSpPr>
            <p:spPr>
              <a:xfrm>
                <a:off x="9975464" y="4928333"/>
                <a:ext cx="76200" cy="76200"/>
              </a:xfrm>
              <a:custGeom>
                <a:avLst/>
                <a:gdLst>
                  <a:gd name="connsiteX0" fmla="*/ 192 w 76200"/>
                  <a:gd name="connsiteY0" fmla="*/ 280 h 76200"/>
                  <a:gd name="connsiteX1" fmla="*/ 76392 w 76200"/>
                  <a:gd name="connsiteY1" fmla="*/ 280 h 76200"/>
                  <a:gd name="connsiteX2" fmla="*/ 76392 w 76200"/>
                  <a:gd name="connsiteY2" fmla="*/ 76480 h 76200"/>
                  <a:gd name="connsiteX3" fmla="*/ 19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80"/>
                    </a:moveTo>
                    <a:lnTo>
                      <a:pt x="76392" y="280"/>
                    </a:lnTo>
                    <a:lnTo>
                      <a:pt x="76392" y="76480"/>
                    </a:lnTo>
                    <a:lnTo>
                      <a:pt x="19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3" name="자유형: 도형 1282">
                <a:extLst>
                  <a:ext uri="{FF2B5EF4-FFF2-40B4-BE49-F238E27FC236}">
                    <a16:creationId xmlns:a16="http://schemas.microsoft.com/office/drawing/2014/main" id="{BDAB771F-7452-33F9-64F2-10E748350E8F}"/>
                  </a:ext>
                </a:extLst>
              </p:cNvPr>
              <p:cNvSpPr/>
              <p:nvPr/>
            </p:nvSpPr>
            <p:spPr>
              <a:xfrm>
                <a:off x="9975464" y="5004533"/>
                <a:ext cx="76200" cy="76200"/>
              </a:xfrm>
              <a:custGeom>
                <a:avLst/>
                <a:gdLst>
                  <a:gd name="connsiteX0" fmla="*/ 192 w 76200"/>
                  <a:gd name="connsiteY0" fmla="*/ 288 h 76200"/>
                  <a:gd name="connsiteX1" fmla="*/ 76392 w 76200"/>
                  <a:gd name="connsiteY1" fmla="*/ 288 h 76200"/>
                  <a:gd name="connsiteX2" fmla="*/ 76392 w 76200"/>
                  <a:gd name="connsiteY2" fmla="*/ 76488 h 76200"/>
                  <a:gd name="connsiteX3" fmla="*/ 19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88"/>
                    </a:moveTo>
                    <a:lnTo>
                      <a:pt x="76392" y="288"/>
                    </a:lnTo>
                    <a:lnTo>
                      <a:pt x="76392" y="76488"/>
                    </a:lnTo>
                    <a:lnTo>
                      <a:pt x="19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4" name="자유형: 도형 1283">
                <a:extLst>
                  <a:ext uri="{FF2B5EF4-FFF2-40B4-BE49-F238E27FC236}">
                    <a16:creationId xmlns:a16="http://schemas.microsoft.com/office/drawing/2014/main" id="{E39CB4D8-5AFD-2D5B-8FF6-8190D47C7F85}"/>
                  </a:ext>
                </a:extLst>
              </p:cNvPr>
              <p:cNvSpPr/>
              <p:nvPr/>
            </p:nvSpPr>
            <p:spPr>
              <a:xfrm>
                <a:off x="10051664" y="2566133"/>
                <a:ext cx="76200" cy="76200"/>
              </a:xfrm>
              <a:custGeom>
                <a:avLst/>
                <a:gdLst>
                  <a:gd name="connsiteX0" fmla="*/ 200 w 76200"/>
                  <a:gd name="connsiteY0" fmla="*/ 32 h 76200"/>
                  <a:gd name="connsiteX1" fmla="*/ 76400 w 76200"/>
                  <a:gd name="connsiteY1" fmla="*/ 32 h 76200"/>
                  <a:gd name="connsiteX2" fmla="*/ 76400 w 76200"/>
                  <a:gd name="connsiteY2" fmla="*/ 76232 h 76200"/>
                  <a:gd name="connsiteX3" fmla="*/ 20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32"/>
                    </a:moveTo>
                    <a:lnTo>
                      <a:pt x="76400" y="32"/>
                    </a:lnTo>
                    <a:lnTo>
                      <a:pt x="76400" y="76232"/>
                    </a:lnTo>
                    <a:lnTo>
                      <a:pt x="20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5" name="자유형: 도형 1284">
                <a:extLst>
                  <a:ext uri="{FF2B5EF4-FFF2-40B4-BE49-F238E27FC236}">
                    <a16:creationId xmlns:a16="http://schemas.microsoft.com/office/drawing/2014/main" id="{236FC69F-BA2D-48BC-7B2E-2178ECDC1201}"/>
                  </a:ext>
                </a:extLst>
              </p:cNvPr>
              <p:cNvSpPr/>
              <p:nvPr/>
            </p:nvSpPr>
            <p:spPr>
              <a:xfrm>
                <a:off x="10051664" y="2642333"/>
                <a:ext cx="76200" cy="76200"/>
              </a:xfrm>
              <a:custGeom>
                <a:avLst/>
                <a:gdLst>
                  <a:gd name="connsiteX0" fmla="*/ 200 w 76200"/>
                  <a:gd name="connsiteY0" fmla="*/ 40 h 76200"/>
                  <a:gd name="connsiteX1" fmla="*/ 76400 w 76200"/>
                  <a:gd name="connsiteY1" fmla="*/ 40 h 76200"/>
                  <a:gd name="connsiteX2" fmla="*/ 76400 w 76200"/>
                  <a:gd name="connsiteY2" fmla="*/ 76240 h 76200"/>
                  <a:gd name="connsiteX3" fmla="*/ 20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40"/>
                    </a:moveTo>
                    <a:lnTo>
                      <a:pt x="76400" y="40"/>
                    </a:lnTo>
                    <a:lnTo>
                      <a:pt x="76400" y="76240"/>
                    </a:lnTo>
                    <a:lnTo>
                      <a:pt x="20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6" name="자유형: 도형 1285">
                <a:extLst>
                  <a:ext uri="{FF2B5EF4-FFF2-40B4-BE49-F238E27FC236}">
                    <a16:creationId xmlns:a16="http://schemas.microsoft.com/office/drawing/2014/main" id="{B65B1427-3D4B-6389-3D0B-767BA65ADE31}"/>
                  </a:ext>
                </a:extLst>
              </p:cNvPr>
              <p:cNvSpPr/>
              <p:nvPr/>
            </p:nvSpPr>
            <p:spPr>
              <a:xfrm>
                <a:off x="10051664" y="2718533"/>
                <a:ext cx="76200" cy="76200"/>
              </a:xfrm>
              <a:custGeom>
                <a:avLst/>
                <a:gdLst>
                  <a:gd name="connsiteX0" fmla="*/ 200 w 76200"/>
                  <a:gd name="connsiteY0" fmla="*/ 48 h 76200"/>
                  <a:gd name="connsiteX1" fmla="*/ 76400 w 76200"/>
                  <a:gd name="connsiteY1" fmla="*/ 48 h 76200"/>
                  <a:gd name="connsiteX2" fmla="*/ 76400 w 76200"/>
                  <a:gd name="connsiteY2" fmla="*/ 76248 h 76200"/>
                  <a:gd name="connsiteX3" fmla="*/ 20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48"/>
                    </a:moveTo>
                    <a:lnTo>
                      <a:pt x="76400" y="48"/>
                    </a:lnTo>
                    <a:lnTo>
                      <a:pt x="76400" y="76248"/>
                    </a:lnTo>
                    <a:lnTo>
                      <a:pt x="20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7" name="자유형: 도형 1286">
                <a:extLst>
                  <a:ext uri="{FF2B5EF4-FFF2-40B4-BE49-F238E27FC236}">
                    <a16:creationId xmlns:a16="http://schemas.microsoft.com/office/drawing/2014/main" id="{90CADC37-5FF4-EF3F-9BF9-0F90F7E502C4}"/>
                  </a:ext>
                </a:extLst>
              </p:cNvPr>
              <p:cNvSpPr/>
              <p:nvPr/>
            </p:nvSpPr>
            <p:spPr>
              <a:xfrm>
                <a:off x="10051664" y="2794733"/>
                <a:ext cx="76200" cy="76200"/>
              </a:xfrm>
              <a:custGeom>
                <a:avLst/>
                <a:gdLst>
                  <a:gd name="connsiteX0" fmla="*/ 200 w 76200"/>
                  <a:gd name="connsiteY0" fmla="*/ 56 h 76200"/>
                  <a:gd name="connsiteX1" fmla="*/ 76400 w 76200"/>
                  <a:gd name="connsiteY1" fmla="*/ 56 h 76200"/>
                  <a:gd name="connsiteX2" fmla="*/ 76400 w 76200"/>
                  <a:gd name="connsiteY2" fmla="*/ 76256 h 76200"/>
                  <a:gd name="connsiteX3" fmla="*/ 20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56"/>
                    </a:moveTo>
                    <a:lnTo>
                      <a:pt x="76400" y="56"/>
                    </a:lnTo>
                    <a:lnTo>
                      <a:pt x="76400" y="76256"/>
                    </a:lnTo>
                    <a:lnTo>
                      <a:pt x="20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8" name="자유형: 도형 1287">
                <a:extLst>
                  <a:ext uri="{FF2B5EF4-FFF2-40B4-BE49-F238E27FC236}">
                    <a16:creationId xmlns:a16="http://schemas.microsoft.com/office/drawing/2014/main" id="{A9F23377-0D78-E3CA-9B7A-95BFAC6CBD8F}"/>
                  </a:ext>
                </a:extLst>
              </p:cNvPr>
              <p:cNvSpPr/>
              <p:nvPr/>
            </p:nvSpPr>
            <p:spPr>
              <a:xfrm>
                <a:off x="10051664" y="2870933"/>
                <a:ext cx="76200" cy="76200"/>
              </a:xfrm>
              <a:custGeom>
                <a:avLst/>
                <a:gdLst>
                  <a:gd name="connsiteX0" fmla="*/ 200 w 76200"/>
                  <a:gd name="connsiteY0" fmla="*/ 64 h 76200"/>
                  <a:gd name="connsiteX1" fmla="*/ 76400 w 76200"/>
                  <a:gd name="connsiteY1" fmla="*/ 64 h 76200"/>
                  <a:gd name="connsiteX2" fmla="*/ 76400 w 76200"/>
                  <a:gd name="connsiteY2" fmla="*/ 76264 h 76200"/>
                  <a:gd name="connsiteX3" fmla="*/ 20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64"/>
                    </a:moveTo>
                    <a:lnTo>
                      <a:pt x="76400" y="64"/>
                    </a:lnTo>
                    <a:lnTo>
                      <a:pt x="76400" y="76264"/>
                    </a:lnTo>
                    <a:lnTo>
                      <a:pt x="20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9" name="자유형: 도형 1288">
                <a:extLst>
                  <a:ext uri="{FF2B5EF4-FFF2-40B4-BE49-F238E27FC236}">
                    <a16:creationId xmlns:a16="http://schemas.microsoft.com/office/drawing/2014/main" id="{FE19501D-3A74-9DD0-6290-28427A09F419}"/>
                  </a:ext>
                </a:extLst>
              </p:cNvPr>
              <p:cNvSpPr/>
              <p:nvPr/>
            </p:nvSpPr>
            <p:spPr>
              <a:xfrm>
                <a:off x="10051664" y="2947133"/>
                <a:ext cx="76200" cy="76200"/>
              </a:xfrm>
              <a:custGeom>
                <a:avLst/>
                <a:gdLst>
                  <a:gd name="connsiteX0" fmla="*/ 200 w 76200"/>
                  <a:gd name="connsiteY0" fmla="*/ 72 h 76200"/>
                  <a:gd name="connsiteX1" fmla="*/ 76400 w 76200"/>
                  <a:gd name="connsiteY1" fmla="*/ 72 h 76200"/>
                  <a:gd name="connsiteX2" fmla="*/ 76400 w 76200"/>
                  <a:gd name="connsiteY2" fmla="*/ 76272 h 76200"/>
                  <a:gd name="connsiteX3" fmla="*/ 20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72"/>
                    </a:moveTo>
                    <a:lnTo>
                      <a:pt x="76400" y="72"/>
                    </a:lnTo>
                    <a:lnTo>
                      <a:pt x="76400" y="76272"/>
                    </a:lnTo>
                    <a:lnTo>
                      <a:pt x="20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0" name="자유형: 도형 1289">
                <a:extLst>
                  <a:ext uri="{FF2B5EF4-FFF2-40B4-BE49-F238E27FC236}">
                    <a16:creationId xmlns:a16="http://schemas.microsoft.com/office/drawing/2014/main" id="{E879BCC0-44F4-FBC4-8A67-E022D33E9ED1}"/>
                  </a:ext>
                </a:extLst>
              </p:cNvPr>
              <p:cNvSpPr/>
              <p:nvPr/>
            </p:nvSpPr>
            <p:spPr>
              <a:xfrm>
                <a:off x="10051664" y="3251933"/>
                <a:ext cx="76200" cy="76200"/>
              </a:xfrm>
              <a:custGeom>
                <a:avLst/>
                <a:gdLst>
                  <a:gd name="connsiteX0" fmla="*/ 200 w 76200"/>
                  <a:gd name="connsiteY0" fmla="*/ 104 h 76200"/>
                  <a:gd name="connsiteX1" fmla="*/ 76400 w 76200"/>
                  <a:gd name="connsiteY1" fmla="*/ 104 h 76200"/>
                  <a:gd name="connsiteX2" fmla="*/ 76400 w 76200"/>
                  <a:gd name="connsiteY2" fmla="*/ 76304 h 76200"/>
                  <a:gd name="connsiteX3" fmla="*/ 20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04"/>
                    </a:moveTo>
                    <a:lnTo>
                      <a:pt x="76400" y="104"/>
                    </a:lnTo>
                    <a:lnTo>
                      <a:pt x="76400" y="76304"/>
                    </a:lnTo>
                    <a:lnTo>
                      <a:pt x="20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1" name="자유형: 도형 1290">
                <a:extLst>
                  <a:ext uri="{FF2B5EF4-FFF2-40B4-BE49-F238E27FC236}">
                    <a16:creationId xmlns:a16="http://schemas.microsoft.com/office/drawing/2014/main" id="{074E5752-AB89-D748-8990-6F9D9EFBC2A6}"/>
                  </a:ext>
                </a:extLst>
              </p:cNvPr>
              <p:cNvSpPr/>
              <p:nvPr/>
            </p:nvSpPr>
            <p:spPr>
              <a:xfrm>
                <a:off x="10051664" y="3404333"/>
                <a:ext cx="76200" cy="76200"/>
              </a:xfrm>
              <a:custGeom>
                <a:avLst/>
                <a:gdLst>
                  <a:gd name="connsiteX0" fmla="*/ 200 w 76200"/>
                  <a:gd name="connsiteY0" fmla="*/ 120 h 76200"/>
                  <a:gd name="connsiteX1" fmla="*/ 76400 w 76200"/>
                  <a:gd name="connsiteY1" fmla="*/ 120 h 76200"/>
                  <a:gd name="connsiteX2" fmla="*/ 76400 w 76200"/>
                  <a:gd name="connsiteY2" fmla="*/ 76320 h 76200"/>
                  <a:gd name="connsiteX3" fmla="*/ 20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20"/>
                    </a:moveTo>
                    <a:lnTo>
                      <a:pt x="76400" y="120"/>
                    </a:lnTo>
                    <a:lnTo>
                      <a:pt x="76400" y="76320"/>
                    </a:lnTo>
                    <a:lnTo>
                      <a:pt x="20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2" name="자유형: 도형 1291">
                <a:extLst>
                  <a:ext uri="{FF2B5EF4-FFF2-40B4-BE49-F238E27FC236}">
                    <a16:creationId xmlns:a16="http://schemas.microsoft.com/office/drawing/2014/main" id="{718C3A55-DF35-FA40-413F-02D778F5F100}"/>
                  </a:ext>
                </a:extLst>
              </p:cNvPr>
              <p:cNvSpPr/>
              <p:nvPr/>
            </p:nvSpPr>
            <p:spPr>
              <a:xfrm>
                <a:off x="10051664" y="3480533"/>
                <a:ext cx="76200" cy="76200"/>
              </a:xfrm>
              <a:custGeom>
                <a:avLst/>
                <a:gdLst>
                  <a:gd name="connsiteX0" fmla="*/ 200 w 76200"/>
                  <a:gd name="connsiteY0" fmla="*/ 128 h 76200"/>
                  <a:gd name="connsiteX1" fmla="*/ 76400 w 76200"/>
                  <a:gd name="connsiteY1" fmla="*/ 128 h 76200"/>
                  <a:gd name="connsiteX2" fmla="*/ 76400 w 76200"/>
                  <a:gd name="connsiteY2" fmla="*/ 76328 h 76200"/>
                  <a:gd name="connsiteX3" fmla="*/ 20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28"/>
                    </a:moveTo>
                    <a:lnTo>
                      <a:pt x="76400" y="128"/>
                    </a:lnTo>
                    <a:lnTo>
                      <a:pt x="76400" y="76328"/>
                    </a:lnTo>
                    <a:lnTo>
                      <a:pt x="20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3" name="자유형: 도형 1292">
                <a:extLst>
                  <a:ext uri="{FF2B5EF4-FFF2-40B4-BE49-F238E27FC236}">
                    <a16:creationId xmlns:a16="http://schemas.microsoft.com/office/drawing/2014/main" id="{8D4AAE30-4EBB-03FC-3B29-B7B68650AD57}"/>
                  </a:ext>
                </a:extLst>
              </p:cNvPr>
              <p:cNvSpPr/>
              <p:nvPr/>
            </p:nvSpPr>
            <p:spPr>
              <a:xfrm>
                <a:off x="10051664" y="3556733"/>
                <a:ext cx="76200" cy="76200"/>
              </a:xfrm>
              <a:custGeom>
                <a:avLst/>
                <a:gdLst>
                  <a:gd name="connsiteX0" fmla="*/ 200 w 76200"/>
                  <a:gd name="connsiteY0" fmla="*/ 136 h 76200"/>
                  <a:gd name="connsiteX1" fmla="*/ 76400 w 76200"/>
                  <a:gd name="connsiteY1" fmla="*/ 136 h 76200"/>
                  <a:gd name="connsiteX2" fmla="*/ 76400 w 76200"/>
                  <a:gd name="connsiteY2" fmla="*/ 76336 h 76200"/>
                  <a:gd name="connsiteX3" fmla="*/ 20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36"/>
                    </a:moveTo>
                    <a:lnTo>
                      <a:pt x="76400" y="136"/>
                    </a:lnTo>
                    <a:lnTo>
                      <a:pt x="76400" y="76336"/>
                    </a:lnTo>
                    <a:lnTo>
                      <a:pt x="20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4" name="자유형: 도형 1293">
                <a:extLst>
                  <a:ext uri="{FF2B5EF4-FFF2-40B4-BE49-F238E27FC236}">
                    <a16:creationId xmlns:a16="http://schemas.microsoft.com/office/drawing/2014/main" id="{CBE57BC8-883E-AAB8-094A-750EF66EBC2E}"/>
                  </a:ext>
                </a:extLst>
              </p:cNvPr>
              <p:cNvSpPr/>
              <p:nvPr/>
            </p:nvSpPr>
            <p:spPr>
              <a:xfrm>
                <a:off x="10051664" y="3937733"/>
                <a:ext cx="76200" cy="76200"/>
              </a:xfrm>
              <a:custGeom>
                <a:avLst/>
                <a:gdLst>
                  <a:gd name="connsiteX0" fmla="*/ 200 w 76200"/>
                  <a:gd name="connsiteY0" fmla="*/ 176 h 76200"/>
                  <a:gd name="connsiteX1" fmla="*/ 76400 w 76200"/>
                  <a:gd name="connsiteY1" fmla="*/ 176 h 76200"/>
                  <a:gd name="connsiteX2" fmla="*/ 76400 w 76200"/>
                  <a:gd name="connsiteY2" fmla="*/ 76376 h 76200"/>
                  <a:gd name="connsiteX3" fmla="*/ 20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76"/>
                    </a:moveTo>
                    <a:lnTo>
                      <a:pt x="76400" y="176"/>
                    </a:lnTo>
                    <a:lnTo>
                      <a:pt x="76400" y="76376"/>
                    </a:lnTo>
                    <a:lnTo>
                      <a:pt x="20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5" name="자유형: 도형 1294">
                <a:extLst>
                  <a:ext uri="{FF2B5EF4-FFF2-40B4-BE49-F238E27FC236}">
                    <a16:creationId xmlns:a16="http://schemas.microsoft.com/office/drawing/2014/main" id="{B2DDF5EB-1F95-0C1F-56F7-ED397CC09FD7}"/>
                  </a:ext>
                </a:extLst>
              </p:cNvPr>
              <p:cNvSpPr/>
              <p:nvPr/>
            </p:nvSpPr>
            <p:spPr>
              <a:xfrm>
                <a:off x="10051664" y="4166333"/>
                <a:ext cx="76200" cy="76200"/>
              </a:xfrm>
              <a:custGeom>
                <a:avLst/>
                <a:gdLst>
                  <a:gd name="connsiteX0" fmla="*/ 200 w 76200"/>
                  <a:gd name="connsiteY0" fmla="*/ 200 h 76200"/>
                  <a:gd name="connsiteX1" fmla="*/ 76400 w 76200"/>
                  <a:gd name="connsiteY1" fmla="*/ 200 h 76200"/>
                  <a:gd name="connsiteX2" fmla="*/ 76400 w 76200"/>
                  <a:gd name="connsiteY2" fmla="*/ 76400 h 76200"/>
                  <a:gd name="connsiteX3" fmla="*/ 200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00"/>
                    </a:moveTo>
                    <a:lnTo>
                      <a:pt x="76400" y="200"/>
                    </a:lnTo>
                    <a:lnTo>
                      <a:pt x="76400" y="76400"/>
                    </a:lnTo>
                    <a:lnTo>
                      <a:pt x="200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6" name="자유형: 도형 1295">
                <a:extLst>
                  <a:ext uri="{FF2B5EF4-FFF2-40B4-BE49-F238E27FC236}">
                    <a16:creationId xmlns:a16="http://schemas.microsoft.com/office/drawing/2014/main" id="{E0B478A4-3325-6160-51EE-AF77F998760F}"/>
                  </a:ext>
                </a:extLst>
              </p:cNvPr>
              <p:cNvSpPr/>
              <p:nvPr/>
            </p:nvSpPr>
            <p:spPr>
              <a:xfrm>
                <a:off x="10051664" y="4547333"/>
                <a:ext cx="76200" cy="76200"/>
              </a:xfrm>
              <a:custGeom>
                <a:avLst/>
                <a:gdLst>
                  <a:gd name="connsiteX0" fmla="*/ 200 w 76200"/>
                  <a:gd name="connsiteY0" fmla="*/ 240 h 76200"/>
                  <a:gd name="connsiteX1" fmla="*/ 76400 w 76200"/>
                  <a:gd name="connsiteY1" fmla="*/ 240 h 76200"/>
                  <a:gd name="connsiteX2" fmla="*/ 76400 w 76200"/>
                  <a:gd name="connsiteY2" fmla="*/ 76440 h 76200"/>
                  <a:gd name="connsiteX3" fmla="*/ 20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40"/>
                    </a:moveTo>
                    <a:lnTo>
                      <a:pt x="76400" y="240"/>
                    </a:lnTo>
                    <a:lnTo>
                      <a:pt x="76400" y="76440"/>
                    </a:lnTo>
                    <a:lnTo>
                      <a:pt x="20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7" name="자유형: 도형 1296">
                <a:extLst>
                  <a:ext uri="{FF2B5EF4-FFF2-40B4-BE49-F238E27FC236}">
                    <a16:creationId xmlns:a16="http://schemas.microsoft.com/office/drawing/2014/main" id="{900122FC-2DF3-6283-759F-90C38F89A2BE}"/>
                  </a:ext>
                </a:extLst>
              </p:cNvPr>
              <p:cNvSpPr/>
              <p:nvPr/>
            </p:nvSpPr>
            <p:spPr>
              <a:xfrm>
                <a:off x="10051664" y="4699733"/>
                <a:ext cx="76200" cy="76200"/>
              </a:xfrm>
              <a:custGeom>
                <a:avLst/>
                <a:gdLst>
                  <a:gd name="connsiteX0" fmla="*/ 200 w 76200"/>
                  <a:gd name="connsiteY0" fmla="*/ 256 h 76200"/>
                  <a:gd name="connsiteX1" fmla="*/ 76400 w 76200"/>
                  <a:gd name="connsiteY1" fmla="*/ 256 h 76200"/>
                  <a:gd name="connsiteX2" fmla="*/ 76400 w 76200"/>
                  <a:gd name="connsiteY2" fmla="*/ 76456 h 76200"/>
                  <a:gd name="connsiteX3" fmla="*/ 20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56"/>
                    </a:moveTo>
                    <a:lnTo>
                      <a:pt x="76400" y="256"/>
                    </a:lnTo>
                    <a:lnTo>
                      <a:pt x="76400" y="76456"/>
                    </a:lnTo>
                    <a:lnTo>
                      <a:pt x="20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8" name="자유형: 도형 1297">
                <a:extLst>
                  <a:ext uri="{FF2B5EF4-FFF2-40B4-BE49-F238E27FC236}">
                    <a16:creationId xmlns:a16="http://schemas.microsoft.com/office/drawing/2014/main" id="{15249A11-3CBC-245C-82BD-6C89462C63E7}"/>
                  </a:ext>
                </a:extLst>
              </p:cNvPr>
              <p:cNvSpPr/>
              <p:nvPr/>
            </p:nvSpPr>
            <p:spPr>
              <a:xfrm>
                <a:off x="10051664" y="4775933"/>
                <a:ext cx="76200" cy="76200"/>
              </a:xfrm>
              <a:custGeom>
                <a:avLst/>
                <a:gdLst>
                  <a:gd name="connsiteX0" fmla="*/ 200 w 76200"/>
                  <a:gd name="connsiteY0" fmla="*/ 264 h 76200"/>
                  <a:gd name="connsiteX1" fmla="*/ 76400 w 76200"/>
                  <a:gd name="connsiteY1" fmla="*/ 264 h 76200"/>
                  <a:gd name="connsiteX2" fmla="*/ 76400 w 76200"/>
                  <a:gd name="connsiteY2" fmla="*/ 76464 h 76200"/>
                  <a:gd name="connsiteX3" fmla="*/ 20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64"/>
                    </a:moveTo>
                    <a:lnTo>
                      <a:pt x="76400" y="264"/>
                    </a:lnTo>
                    <a:lnTo>
                      <a:pt x="76400" y="76464"/>
                    </a:lnTo>
                    <a:lnTo>
                      <a:pt x="20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9" name="자유형: 도형 1298">
                <a:extLst>
                  <a:ext uri="{FF2B5EF4-FFF2-40B4-BE49-F238E27FC236}">
                    <a16:creationId xmlns:a16="http://schemas.microsoft.com/office/drawing/2014/main" id="{CB34F44D-DD5D-6806-D109-7D536FE89456}"/>
                  </a:ext>
                </a:extLst>
              </p:cNvPr>
              <p:cNvSpPr/>
              <p:nvPr/>
            </p:nvSpPr>
            <p:spPr>
              <a:xfrm>
                <a:off x="10051664" y="4928333"/>
                <a:ext cx="76200" cy="76200"/>
              </a:xfrm>
              <a:custGeom>
                <a:avLst/>
                <a:gdLst>
                  <a:gd name="connsiteX0" fmla="*/ 200 w 76200"/>
                  <a:gd name="connsiteY0" fmla="*/ 280 h 76200"/>
                  <a:gd name="connsiteX1" fmla="*/ 76400 w 76200"/>
                  <a:gd name="connsiteY1" fmla="*/ 280 h 76200"/>
                  <a:gd name="connsiteX2" fmla="*/ 76400 w 76200"/>
                  <a:gd name="connsiteY2" fmla="*/ 76480 h 76200"/>
                  <a:gd name="connsiteX3" fmla="*/ 20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80"/>
                    </a:moveTo>
                    <a:lnTo>
                      <a:pt x="76400" y="280"/>
                    </a:lnTo>
                    <a:lnTo>
                      <a:pt x="76400" y="76480"/>
                    </a:lnTo>
                    <a:lnTo>
                      <a:pt x="20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0" name="자유형: 도형 1299">
                <a:extLst>
                  <a:ext uri="{FF2B5EF4-FFF2-40B4-BE49-F238E27FC236}">
                    <a16:creationId xmlns:a16="http://schemas.microsoft.com/office/drawing/2014/main" id="{6209CF67-1083-D780-FD86-9E049A1646CC}"/>
                  </a:ext>
                </a:extLst>
              </p:cNvPr>
              <p:cNvSpPr/>
              <p:nvPr/>
            </p:nvSpPr>
            <p:spPr>
              <a:xfrm>
                <a:off x="10051664" y="5004533"/>
                <a:ext cx="76200" cy="76200"/>
              </a:xfrm>
              <a:custGeom>
                <a:avLst/>
                <a:gdLst>
                  <a:gd name="connsiteX0" fmla="*/ 200 w 76200"/>
                  <a:gd name="connsiteY0" fmla="*/ 288 h 76200"/>
                  <a:gd name="connsiteX1" fmla="*/ 76400 w 76200"/>
                  <a:gd name="connsiteY1" fmla="*/ 288 h 76200"/>
                  <a:gd name="connsiteX2" fmla="*/ 76400 w 76200"/>
                  <a:gd name="connsiteY2" fmla="*/ 76488 h 76200"/>
                  <a:gd name="connsiteX3" fmla="*/ 20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88"/>
                    </a:moveTo>
                    <a:lnTo>
                      <a:pt x="76400" y="288"/>
                    </a:lnTo>
                    <a:lnTo>
                      <a:pt x="76400" y="76488"/>
                    </a:lnTo>
                    <a:lnTo>
                      <a:pt x="20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1" name="자유형: 도형 1300">
                <a:extLst>
                  <a:ext uri="{FF2B5EF4-FFF2-40B4-BE49-F238E27FC236}">
                    <a16:creationId xmlns:a16="http://schemas.microsoft.com/office/drawing/2014/main" id="{8F934E6B-925B-FCF5-497E-5DC4CCF8FB1D}"/>
                  </a:ext>
                </a:extLst>
              </p:cNvPr>
              <p:cNvSpPr/>
              <p:nvPr/>
            </p:nvSpPr>
            <p:spPr>
              <a:xfrm>
                <a:off x="10127864" y="2566133"/>
                <a:ext cx="76200" cy="76200"/>
              </a:xfrm>
              <a:custGeom>
                <a:avLst/>
                <a:gdLst>
                  <a:gd name="connsiteX0" fmla="*/ 208 w 76200"/>
                  <a:gd name="connsiteY0" fmla="*/ 32 h 76200"/>
                  <a:gd name="connsiteX1" fmla="*/ 76408 w 76200"/>
                  <a:gd name="connsiteY1" fmla="*/ 32 h 76200"/>
                  <a:gd name="connsiteX2" fmla="*/ 76408 w 76200"/>
                  <a:gd name="connsiteY2" fmla="*/ 76232 h 76200"/>
                  <a:gd name="connsiteX3" fmla="*/ 20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32"/>
                    </a:moveTo>
                    <a:lnTo>
                      <a:pt x="76408" y="32"/>
                    </a:lnTo>
                    <a:lnTo>
                      <a:pt x="76408" y="76232"/>
                    </a:lnTo>
                    <a:lnTo>
                      <a:pt x="20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2" name="자유형: 도형 1301">
                <a:extLst>
                  <a:ext uri="{FF2B5EF4-FFF2-40B4-BE49-F238E27FC236}">
                    <a16:creationId xmlns:a16="http://schemas.microsoft.com/office/drawing/2014/main" id="{83575B1C-B4C4-5E2A-8418-4EF4512F5660}"/>
                  </a:ext>
                </a:extLst>
              </p:cNvPr>
              <p:cNvSpPr/>
              <p:nvPr/>
            </p:nvSpPr>
            <p:spPr>
              <a:xfrm>
                <a:off x="10127864" y="2642333"/>
                <a:ext cx="76200" cy="76200"/>
              </a:xfrm>
              <a:custGeom>
                <a:avLst/>
                <a:gdLst>
                  <a:gd name="connsiteX0" fmla="*/ 208 w 76200"/>
                  <a:gd name="connsiteY0" fmla="*/ 40 h 76200"/>
                  <a:gd name="connsiteX1" fmla="*/ 76408 w 76200"/>
                  <a:gd name="connsiteY1" fmla="*/ 40 h 76200"/>
                  <a:gd name="connsiteX2" fmla="*/ 76408 w 76200"/>
                  <a:gd name="connsiteY2" fmla="*/ 76240 h 76200"/>
                  <a:gd name="connsiteX3" fmla="*/ 208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40"/>
                    </a:moveTo>
                    <a:lnTo>
                      <a:pt x="76408" y="40"/>
                    </a:lnTo>
                    <a:lnTo>
                      <a:pt x="76408" y="76240"/>
                    </a:lnTo>
                    <a:lnTo>
                      <a:pt x="208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3" name="자유형: 도형 1302">
                <a:extLst>
                  <a:ext uri="{FF2B5EF4-FFF2-40B4-BE49-F238E27FC236}">
                    <a16:creationId xmlns:a16="http://schemas.microsoft.com/office/drawing/2014/main" id="{79105995-4FB3-2844-BF8E-BDE6938FD8F5}"/>
                  </a:ext>
                </a:extLst>
              </p:cNvPr>
              <p:cNvSpPr/>
              <p:nvPr/>
            </p:nvSpPr>
            <p:spPr>
              <a:xfrm>
                <a:off x="10127864" y="2794733"/>
                <a:ext cx="76200" cy="76200"/>
              </a:xfrm>
              <a:custGeom>
                <a:avLst/>
                <a:gdLst>
                  <a:gd name="connsiteX0" fmla="*/ 208 w 76200"/>
                  <a:gd name="connsiteY0" fmla="*/ 56 h 76200"/>
                  <a:gd name="connsiteX1" fmla="*/ 76408 w 76200"/>
                  <a:gd name="connsiteY1" fmla="*/ 56 h 76200"/>
                  <a:gd name="connsiteX2" fmla="*/ 76408 w 76200"/>
                  <a:gd name="connsiteY2" fmla="*/ 76256 h 76200"/>
                  <a:gd name="connsiteX3" fmla="*/ 20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56"/>
                    </a:moveTo>
                    <a:lnTo>
                      <a:pt x="76408" y="56"/>
                    </a:lnTo>
                    <a:lnTo>
                      <a:pt x="76408" y="76256"/>
                    </a:lnTo>
                    <a:lnTo>
                      <a:pt x="20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4" name="자유형: 도형 1303">
                <a:extLst>
                  <a:ext uri="{FF2B5EF4-FFF2-40B4-BE49-F238E27FC236}">
                    <a16:creationId xmlns:a16="http://schemas.microsoft.com/office/drawing/2014/main" id="{9B7FD284-F110-C778-B982-EF8398613D96}"/>
                  </a:ext>
                </a:extLst>
              </p:cNvPr>
              <p:cNvSpPr/>
              <p:nvPr/>
            </p:nvSpPr>
            <p:spPr>
              <a:xfrm>
                <a:off x="10127864" y="2870933"/>
                <a:ext cx="76200" cy="76200"/>
              </a:xfrm>
              <a:custGeom>
                <a:avLst/>
                <a:gdLst>
                  <a:gd name="connsiteX0" fmla="*/ 208 w 76200"/>
                  <a:gd name="connsiteY0" fmla="*/ 64 h 76200"/>
                  <a:gd name="connsiteX1" fmla="*/ 76408 w 76200"/>
                  <a:gd name="connsiteY1" fmla="*/ 64 h 76200"/>
                  <a:gd name="connsiteX2" fmla="*/ 76408 w 76200"/>
                  <a:gd name="connsiteY2" fmla="*/ 76264 h 76200"/>
                  <a:gd name="connsiteX3" fmla="*/ 20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64"/>
                    </a:moveTo>
                    <a:lnTo>
                      <a:pt x="76408" y="64"/>
                    </a:lnTo>
                    <a:lnTo>
                      <a:pt x="76408" y="76264"/>
                    </a:lnTo>
                    <a:lnTo>
                      <a:pt x="20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5" name="자유형: 도형 1304">
                <a:extLst>
                  <a:ext uri="{FF2B5EF4-FFF2-40B4-BE49-F238E27FC236}">
                    <a16:creationId xmlns:a16="http://schemas.microsoft.com/office/drawing/2014/main" id="{F5421CAE-E361-3BF3-11E8-889997DF4022}"/>
                  </a:ext>
                </a:extLst>
              </p:cNvPr>
              <p:cNvSpPr/>
              <p:nvPr/>
            </p:nvSpPr>
            <p:spPr>
              <a:xfrm>
                <a:off x="10127864" y="3023333"/>
                <a:ext cx="76200" cy="76200"/>
              </a:xfrm>
              <a:custGeom>
                <a:avLst/>
                <a:gdLst>
                  <a:gd name="connsiteX0" fmla="*/ 208 w 76200"/>
                  <a:gd name="connsiteY0" fmla="*/ 80 h 76200"/>
                  <a:gd name="connsiteX1" fmla="*/ 76408 w 76200"/>
                  <a:gd name="connsiteY1" fmla="*/ 80 h 76200"/>
                  <a:gd name="connsiteX2" fmla="*/ 76408 w 76200"/>
                  <a:gd name="connsiteY2" fmla="*/ 76280 h 76200"/>
                  <a:gd name="connsiteX3" fmla="*/ 20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80"/>
                    </a:moveTo>
                    <a:lnTo>
                      <a:pt x="76408" y="80"/>
                    </a:lnTo>
                    <a:lnTo>
                      <a:pt x="76408" y="76280"/>
                    </a:lnTo>
                    <a:lnTo>
                      <a:pt x="20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6" name="자유형: 도형 1305">
                <a:extLst>
                  <a:ext uri="{FF2B5EF4-FFF2-40B4-BE49-F238E27FC236}">
                    <a16:creationId xmlns:a16="http://schemas.microsoft.com/office/drawing/2014/main" id="{C7A85C5A-F733-2FB6-54BB-02E821D75AC8}"/>
                  </a:ext>
                </a:extLst>
              </p:cNvPr>
              <p:cNvSpPr/>
              <p:nvPr/>
            </p:nvSpPr>
            <p:spPr>
              <a:xfrm>
                <a:off x="10127864" y="3099533"/>
                <a:ext cx="76200" cy="76200"/>
              </a:xfrm>
              <a:custGeom>
                <a:avLst/>
                <a:gdLst>
                  <a:gd name="connsiteX0" fmla="*/ 208 w 76200"/>
                  <a:gd name="connsiteY0" fmla="*/ 88 h 76200"/>
                  <a:gd name="connsiteX1" fmla="*/ 76408 w 76200"/>
                  <a:gd name="connsiteY1" fmla="*/ 88 h 76200"/>
                  <a:gd name="connsiteX2" fmla="*/ 76408 w 76200"/>
                  <a:gd name="connsiteY2" fmla="*/ 76288 h 76200"/>
                  <a:gd name="connsiteX3" fmla="*/ 208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88"/>
                    </a:moveTo>
                    <a:lnTo>
                      <a:pt x="76408" y="88"/>
                    </a:lnTo>
                    <a:lnTo>
                      <a:pt x="76408" y="76288"/>
                    </a:lnTo>
                    <a:lnTo>
                      <a:pt x="208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7" name="자유형: 도형 1306">
                <a:extLst>
                  <a:ext uri="{FF2B5EF4-FFF2-40B4-BE49-F238E27FC236}">
                    <a16:creationId xmlns:a16="http://schemas.microsoft.com/office/drawing/2014/main" id="{37DAF7D5-8D59-8E1E-49FA-737750E30615}"/>
                  </a:ext>
                </a:extLst>
              </p:cNvPr>
              <p:cNvSpPr/>
              <p:nvPr/>
            </p:nvSpPr>
            <p:spPr>
              <a:xfrm>
                <a:off x="10127864" y="3709133"/>
                <a:ext cx="76200" cy="76200"/>
              </a:xfrm>
              <a:custGeom>
                <a:avLst/>
                <a:gdLst>
                  <a:gd name="connsiteX0" fmla="*/ 208 w 76200"/>
                  <a:gd name="connsiteY0" fmla="*/ 152 h 76200"/>
                  <a:gd name="connsiteX1" fmla="*/ 76408 w 76200"/>
                  <a:gd name="connsiteY1" fmla="*/ 152 h 76200"/>
                  <a:gd name="connsiteX2" fmla="*/ 76408 w 76200"/>
                  <a:gd name="connsiteY2" fmla="*/ 76352 h 76200"/>
                  <a:gd name="connsiteX3" fmla="*/ 20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52"/>
                    </a:moveTo>
                    <a:lnTo>
                      <a:pt x="76408" y="152"/>
                    </a:lnTo>
                    <a:lnTo>
                      <a:pt x="76408" y="76352"/>
                    </a:lnTo>
                    <a:lnTo>
                      <a:pt x="20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8" name="자유형: 도형 1307">
                <a:extLst>
                  <a:ext uri="{FF2B5EF4-FFF2-40B4-BE49-F238E27FC236}">
                    <a16:creationId xmlns:a16="http://schemas.microsoft.com/office/drawing/2014/main" id="{FC99D9F6-B3F1-2569-ABCD-3874F334D391}"/>
                  </a:ext>
                </a:extLst>
              </p:cNvPr>
              <p:cNvSpPr/>
              <p:nvPr/>
            </p:nvSpPr>
            <p:spPr>
              <a:xfrm>
                <a:off x="10127864" y="3785333"/>
                <a:ext cx="76200" cy="76200"/>
              </a:xfrm>
              <a:custGeom>
                <a:avLst/>
                <a:gdLst>
                  <a:gd name="connsiteX0" fmla="*/ 208 w 76200"/>
                  <a:gd name="connsiteY0" fmla="*/ 160 h 76200"/>
                  <a:gd name="connsiteX1" fmla="*/ 76408 w 76200"/>
                  <a:gd name="connsiteY1" fmla="*/ 160 h 76200"/>
                  <a:gd name="connsiteX2" fmla="*/ 76408 w 76200"/>
                  <a:gd name="connsiteY2" fmla="*/ 76360 h 76200"/>
                  <a:gd name="connsiteX3" fmla="*/ 20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60"/>
                    </a:moveTo>
                    <a:lnTo>
                      <a:pt x="76408" y="160"/>
                    </a:lnTo>
                    <a:lnTo>
                      <a:pt x="76408" y="76360"/>
                    </a:lnTo>
                    <a:lnTo>
                      <a:pt x="20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9" name="자유형: 도형 1308">
                <a:extLst>
                  <a:ext uri="{FF2B5EF4-FFF2-40B4-BE49-F238E27FC236}">
                    <a16:creationId xmlns:a16="http://schemas.microsoft.com/office/drawing/2014/main" id="{09EFF998-1BFA-D22D-9E58-4AAD03A0363A}"/>
                  </a:ext>
                </a:extLst>
              </p:cNvPr>
              <p:cNvSpPr/>
              <p:nvPr/>
            </p:nvSpPr>
            <p:spPr>
              <a:xfrm>
                <a:off x="10127864" y="3937733"/>
                <a:ext cx="76200" cy="76200"/>
              </a:xfrm>
              <a:custGeom>
                <a:avLst/>
                <a:gdLst>
                  <a:gd name="connsiteX0" fmla="*/ 208 w 76200"/>
                  <a:gd name="connsiteY0" fmla="*/ 176 h 76200"/>
                  <a:gd name="connsiteX1" fmla="*/ 76408 w 76200"/>
                  <a:gd name="connsiteY1" fmla="*/ 176 h 76200"/>
                  <a:gd name="connsiteX2" fmla="*/ 76408 w 76200"/>
                  <a:gd name="connsiteY2" fmla="*/ 76376 h 76200"/>
                  <a:gd name="connsiteX3" fmla="*/ 20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76"/>
                    </a:moveTo>
                    <a:lnTo>
                      <a:pt x="76408" y="176"/>
                    </a:lnTo>
                    <a:lnTo>
                      <a:pt x="76408" y="76376"/>
                    </a:lnTo>
                    <a:lnTo>
                      <a:pt x="20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0" name="자유형: 도형 1309">
                <a:extLst>
                  <a:ext uri="{FF2B5EF4-FFF2-40B4-BE49-F238E27FC236}">
                    <a16:creationId xmlns:a16="http://schemas.microsoft.com/office/drawing/2014/main" id="{AD757B70-807C-F261-6DB6-BF505C69687E}"/>
                  </a:ext>
                </a:extLst>
              </p:cNvPr>
              <p:cNvSpPr/>
              <p:nvPr/>
            </p:nvSpPr>
            <p:spPr>
              <a:xfrm>
                <a:off x="10127864" y="4013933"/>
                <a:ext cx="76200" cy="76200"/>
              </a:xfrm>
              <a:custGeom>
                <a:avLst/>
                <a:gdLst>
                  <a:gd name="connsiteX0" fmla="*/ 208 w 76200"/>
                  <a:gd name="connsiteY0" fmla="*/ 184 h 76200"/>
                  <a:gd name="connsiteX1" fmla="*/ 76408 w 76200"/>
                  <a:gd name="connsiteY1" fmla="*/ 184 h 76200"/>
                  <a:gd name="connsiteX2" fmla="*/ 76408 w 76200"/>
                  <a:gd name="connsiteY2" fmla="*/ 76384 h 76200"/>
                  <a:gd name="connsiteX3" fmla="*/ 20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84"/>
                    </a:moveTo>
                    <a:lnTo>
                      <a:pt x="76408" y="184"/>
                    </a:lnTo>
                    <a:lnTo>
                      <a:pt x="76408" y="76384"/>
                    </a:lnTo>
                    <a:lnTo>
                      <a:pt x="20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1" name="자유형: 도형 1310">
                <a:extLst>
                  <a:ext uri="{FF2B5EF4-FFF2-40B4-BE49-F238E27FC236}">
                    <a16:creationId xmlns:a16="http://schemas.microsoft.com/office/drawing/2014/main" id="{95046C16-AECD-0A98-8B75-3A4412DECA91}"/>
                  </a:ext>
                </a:extLst>
              </p:cNvPr>
              <p:cNvSpPr/>
              <p:nvPr/>
            </p:nvSpPr>
            <p:spPr>
              <a:xfrm>
                <a:off x="10127864" y="4318733"/>
                <a:ext cx="76200" cy="76200"/>
              </a:xfrm>
              <a:custGeom>
                <a:avLst/>
                <a:gdLst>
                  <a:gd name="connsiteX0" fmla="*/ 208 w 76200"/>
                  <a:gd name="connsiteY0" fmla="*/ 216 h 76200"/>
                  <a:gd name="connsiteX1" fmla="*/ 76408 w 76200"/>
                  <a:gd name="connsiteY1" fmla="*/ 216 h 76200"/>
                  <a:gd name="connsiteX2" fmla="*/ 76408 w 76200"/>
                  <a:gd name="connsiteY2" fmla="*/ 76416 h 76200"/>
                  <a:gd name="connsiteX3" fmla="*/ 20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16"/>
                    </a:moveTo>
                    <a:lnTo>
                      <a:pt x="76408" y="216"/>
                    </a:lnTo>
                    <a:lnTo>
                      <a:pt x="76408" y="76416"/>
                    </a:lnTo>
                    <a:lnTo>
                      <a:pt x="20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2" name="자유형: 도형 1311">
                <a:extLst>
                  <a:ext uri="{FF2B5EF4-FFF2-40B4-BE49-F238E27FC236}">
                    <a16:creationId xmlns:a16="http://schemas.microsoft.com/office/drawing/2014/main" id="{717019A3-E43A-A418-FCF1-FE06693790CB}"/>
                  </a:ext>
                </a:extLst>
              </p:cNvPr>
              <p:cNvSpPr/>
              <p:nvPr/>
            </p:nvSpPr>
            <p:spPr>
              <a:xfrm>
                <a:off x="10127864" y="4547333"/>
                <a:ext cx="76200" cy="76200"/>
              </a:xfrm>
              <a:custGeom>
                <a:avLst/>
                <a:gdLst>
                  <a:gd name="connsiteX0" fmla="*/ 208 w 76200"/>
                  <a:gd name="connsiteY0" fmla="*/ 240 h 76200"/>
                  <a:gd name="connsiteX1" fmla="*/ 76408 w 76200"/>
                  <a:gd name="connsiteY1" fmla="*/ 240 h 76200"/>
                  <a:gd name="connsiteX2" fmla="*/ 76408 w 76200"/>
                  <a:gd name="connsiteY2" fmla="*/ 76440 h 76200"/>
                  <a:gd name="connsiteX3" fmla="*/ 20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40"/>
                    </a:moveTo>
                    <a:lnTo>
                      <a:pt x="76408" y="240"/>
                    </a:lnTo>
                    <a:lnTo>
                      <a:pt x="76408" y="76440"/>
                    </a:lnTo>
                    <a:lnTo>
                      <a:pt x="20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3" name="자유형: 도형 1312">
                <a:extLst>
                  <a:ext uri="{FF2B5EF4-FFF2-40B4-BE49-F238E27FC236}">
                    <a16:creationId xmlns:a16="http://schemas.microsoft.com/office/drawing/2014/main" id="{B9E5F9F4-1846-B975-10C0-4559DF134AF1}"/>
                  </a:ext>
                </a:extLst>
              </p:cNvPr>
              <p:cNvSpPr/>
              <p:nvPr/>
            </p:nvSpPr>
            <p:spPr>
              <a:xfrm>
                <a:off x="10127864" y="4623533"/>
                <a:ext cx="76200" cy="76200"/>
              </a:xfrm>
              <a:custGeom>
                <a:avLst/>
                <a:gdLst>
                  <a:gd name="connsiteX0" fmla="*/ 208 w 76200"/>
                  <a:gd name="connsiteY0" fmla="*/ 248 h 76200"/>
                  <a:gd name="connsiteX1" fmla="*/ 76408 w 76200"/>
                  <a:gd name="connsiteY1" fmla="*/ 248 h 76200"/>
                  <a:gd name="connsiteX2" fmla="*/ 76408 w 76200"/>
                  <a:gd name="connsiteY2" fmla="*/ 76448 h 76200"/>
                  <a:gd name="connsiteX3" fmla="*/ 20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48"/>
                    </a:moveTo>
                    <a:lnTo>
                      <a:pt x="76408" y="248"/>
                    </a:lnTo>
                    <a:lnTo>
                      <a:pt x="76408" y="76448"/>
                    </a:lnTo>
                    <a:lnTo>
                      <a:pt x="20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4" name="자유형: 도형 1313">
                <a:extLst>
                  <a:ext uri="{FF2B5EF4-FFF2-40B4-BE49-F238E27FC236}">
                    <a16:creationId xmlns:a16="http://schemas.microsoft.com/office/drawing/2014/main" id="{351CBECE-D1AA-9F68-EDD3-9A4DBEF131E2}"/>
                  </a:ext>
                </a:extLst>
              </p:cNvPr>
              <p:cNvSpPr/>
              <p:nvPr/>
            </p:nvSpPr>
            <p:spPr>
              <a:xfrm>
                <a:off x="10127864" y="4699733"/>
                <a:ext cx="76200" cy="76200"/>
              </a:xfrm>
              <a:custGeom>
                <a:avLst/>
                <a:gdLst>
                  <a:gd name="connsiteX0" fmla="*/ 208 w 76200"/>
                  <a:gd name="connsiteY0" fmla="*/ 256 h 76200"/>
                  <a:gd name="connsiteX1" fmla="*/ 76408 w 76200"/>
                  <a:gd name="connsiteY1" fmla="*/ 256 h 76200"/>
                  <a:gd name="connsiteX2" fmla="*/ 76408 w 76200"/>
                  <a:gd name="connsiteY2" fmla="*/ 76456 h 76200"/>
                  <a:gd name="connsiteX3" fmla="*/ 20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56"/>
                    </a:moveTo>
                    <a:lnTo>
                      <a:pt x="76408" y="256"/>
                    </a:lnTo>
                    <a:lnTo>
                      <a:pt x="76408" y="76456"/>
                    </a:lnTo>
                    <a:lnTo>
                      <a:pt x="20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5" name="자유형: 도형 1314">
                <a:extLst>
                  <a:ext uri="{FF2B5EF4-FFF2-40B4-BE49-F238E27FC236}">
                    <a16:creationId xmlns:a16="http://schemas.microsoft.com/office/drawing/2014/main" id="{7EE2C2FA-9CFA-1619-7D79-3F802B98808E}"/>
                  </a:ext>
                </a:extLst>
              </p:cNvPr>
              <p:cNvSpPr/>
              <p:nvPr/>
            </p:nvSpPr>
            <p:spPr>
              <a:xfrm>
                <a:off x="10127864" y="4775933"/>
                <a:ext cx="76200" cy="76200"/>
              </a:xfrm>
              <a:custGeom>
                <a:avLst/>
                <a:gdLst>
                  <a:gd name="connsiteX0" fmla="*/ 208 w 76200"/>
                  <a:gd name="connsiteY0" fmla="*/ 264 h 76200"/>
                  <a:gd name="connsiteX1" fmla="*/ 76408 w 76200"/>
                  <a:gd name="connsiteY1" fmla="*/ 264 h 76200"/>
                  <a:gd name="connsiteX2" fmla="*/ 76408 w 76200"/>
                  <a:gd name="connsiteY2" fmla="*/ 76464 h 76200"/>
                  <a:gd name="connsiteX3" fmla="*/ 20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64"/>
                    </a:moveTo>
                    <a:lnTo>
                      <a:pt x="76408" y="264"/>
                    </a:lnTo>
                    <a:lnTo>
                      <a:pt x="76408" y="76464"/>
                    </a:lnTo>
                    <a:lnTo>
                      <a:pt x="20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6" name="자유형: 도형 1315">
                <a:extLst>
                  <a:ext uri="{FF2B5EF4-FFF2-40B4-BE49-F238E27FC236}">
                    <a16:creationId xmlns:a16="http://schemas.microsoft.com/office/drawing/2014/main" id="{11EC6461-9928-1BF0-49DD-B1C558D34DEB}"/>
                  </a:ext>
                </a:extLst>
              </p:cNvPr>
              <p:cNvSpPr/>
              <p:nvPr/>
            </p:nvSpPr>
            <p:spPr>
              <a:xfrm>
                <a:off x="10204064" y="2794733"/>
                <a:ext cx="76200" cy="76200"/>
              </a:xfrm>
              <a:custGeom>
                <a:avLst/>
                <a:gdLst>
                  <a:gd name="connsiteX0" fmla="*/ 216 w 76200"/>
                  <a:gd name="connsiteY0" fmla="*/ 56 h 76200"/>
                  <a:gd name="connsiteX1" fmla="*/ 76416 w 76200"/>
                  <a:gd name="connsiteY1" fmla="*/ 56 h 76200"/>
                  <a:gd name="connsiteX2" fmla="*/ 76416 w 76200"/>
                  <a:gd name="connsiteY2" fmla="*/ 76256 h 76200"/>
                  <a:gd name="connsiteX3" fmla="*/ 21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56"/>
                    </a:moveTo>
                    <a:lnTo>
                      <a:pt x="76416" y="56"/>
                    </a:lnTo>
                    <a:lnTo>
                      <a:pt x="76416" y="76256"/>
                    </a:lnTo>
                    <a:lnTo>
                      <a:pt x="21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7" name="자유형: 도형 1316">
                <a:extLst>
                  <a:ext uri="{FF2B5EF4-FFF2-40B4-BE49-F238E27FC236}">
                    <a16:creationId xmlns:a16="http://schemas.microsoft.com/office/drawing/2014/main" id="{212E42AF-802B-A559-2A00-CAD3393C8A6B}"/>
                  </a:ext>
                </a:extLst>
              </p:cNvPr>
              <p:cNvSpPr/>
              <p:nvPr/>
            </p:nvSpPr>
            <p:spPr>
              <a:xfrm>
                <a:off x="10204064" y="2870933"/>
                <a:ext cx="76200" cy="76200"/>
              </a:xfrm>
              <a:custGeom>
                <a:avLst/>
                <a:gdLst>
                  <a:gd name="connsiteX0" fmla="*/ 216 w 76200"/>
                  <a:gd name="connsiteY0" fmla="*/ 64 h 76200"/>
                  <a:gd name="connsiteX1" fmla="*/ 76416 w 76200"/>
                  <a:gd name="connsiteY1" fmla="*/ 64 h 76200"/>
                  <a:gd name="connsiteX2" fmla="*/ 76416 w 76200"/>
                  <a:gd name="connsiteY2" fmla="*/ 76264 h 76200"/>
                  <a:gd name="connsiteX3" fmla="*/ 21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64"/>
                    </a:moveTo>
                    <a:lnTo>
                      <a:pt x="76416" y="64"/>
                    </a:lnTo>
                    <a:lnTo>
                      <a:pt x="76416" y="76264"/>
                    </a:lnTo>
                    <a:lnTo>
                      <a:pt x="21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8" name="자유형: 도형 1317">
                <a:extLst>
                  <a:ext uri="{FF2B5EF4-FFF2-40B4-BE49-F238E27FC236}">
                    <a16:creationId xmlns:a16="http://schemas.microsoft.com/office/drawing/2014/main" id="{356FBA03-0A47-D1D5-3A76-754E110EF82A}"/>
                  </a:ext>
                </a:extLst>
              </p:cNvPr>
              <p:cNvSpPr/>
              <p:nvPr/>
            </p:nvSpPr>
            <p:spPr>
              <a:xfrm>
                <a:off x="10204064" y="3175733"/>
                <a:ext cx="76200" cy="76200"/>
              </a:xfrm>
              <a:custGeom>
                <a:avLst/>
                <a:gdLst>
                  <a:gd name="connsiteX0" fmla="*/ 216 w 76200"/>
                  <a:gd name="connsiteY0" fmla="*/ 96 h 76200"/>
                  <a:gd name="connsiteX1" fmla="*/ 76416 w 76200"/>
                  <a:gd name="connsiteY1" fmla="*/ 96 h 76200"/>
                  <a:gd name="connsiteX2" fmla="*/ 76416 w 76200"/>
                  <a:gd name="connsiteY2" fmla="*/ 76296 h 76200"/>
                  <a:gd name="connsiteX3" fmla="*/ 21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96"/>
                    </a:moveTo>
                    <a:lnTo>
                      <a:pt x="76416" y="96"/>
                    </a:lnTo>
                    <a:lnTo>
                      <a:pt x="76416" y="76296"/>
                    </a:lnTo>
                    <a:lnTo>
                      <a:pt x="21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9" name="자유형: 도형 1318">
                <a:extLst>
                  <a:ext uri="{FF2B5EF4-FFF2-40B4-BE49-F238E27FC236}">
                    <a16:creationId xmlns:a16="http://schemas.microsoft.com/office/drawing/2014/main" id="{81596375-644B-E508-C7F6-C390281CA53F}"/>
                  </a:ext>
                </a:extLst>
              </p:cNvPr>
              <p:cNvSpPr/>
              <p:nvPr/>
            </p:nvSpPr>
            <p:spPr>
              <a:xfrm>
                <a:off x="10204064" y="3251933"/>
                <a:ext cx="76200" cy="76200"/>
              </a:xfrm>
              <a:custGeom>
                <a:avLst/>
                <a:gdLst>
                  <a:gd name="connsiteX0" fmla="*/ 216 w 76200"/>
                  <a:gd name="connsiteY0" fmla="*/ 104 h 76200"/>
                  <a:gd name="connsiteX1" fmla="*/ 76416 w 76200"/>
                  <a:gd name="connsiteY1" fmla="*/ 104 h 76200"/>
                  <a:gd name="connsiteX2" fmla="*/ 76416 w 76200"/>
                  <a:gd name="connsiteY2" fmla="*/ 76304 h 76200"/>
                  <a:gd name="connsiteX3" fmla="*/ 216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04"/>
                    </a:moveTo>
                    <a:lnTo>
                      <a:pt x="76416" y="104"/>
                    </a:lnTo>
                    <a:lnTo>
                      <a:pt x="76416" y="76304"/>
                    </a:lnTo>
                    <a:lnTo>
                      <a:pt x="216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0" name="자유형: 도형 1319">
                <a:extLst>
                  <a:ext uri="{FF2B5EF4-FFF2-40B4-BE49-F238E27FC236}">
                    <a16:creationId xmlns:a16="http://schemas.microsoft.com/office/drawing/2014/main" id="{26DDA69A-C2B6-8B06-38FA-F686ED0483C2}"/>
                  </a:ext>
                </a:extLst>
              </p:cNvPr>
              <p:cNvSpPr/>
              <p:nvPr/>
            </p:nvSpPr>
            <p:spPr>
              <a:xfrm>
                <a:off x="10204064" y="3328133"/>
                <a:ext cx="76200" cy="76200"/>
              </a:xfrm>
              <a:custGeom>
                <a:avLst/>
                <a:gdLst>
                  <a:gd name="connsiteX0" fmla="*/ 216 w 76200"/>
                  <a:gd name="connsiteY0" fmla="*/ 112 h 76200"/>
                  <a:gd name="connsiteX1" fmla="*/ 76416 w 76200"/>
                  <a:gd name="connsiteY1" fmla="*/ 112 h 76200"/>
                  <a:gd name="connsiteX2" fmla="*/ 76416 w 76200"/>
                  <a:gd name="connsiteY2" fmla="*/ 76312 h 76200"/>
                  <a:gd name="connsiteX3" fmla="*/ 21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12"/>
                    </a:moveTo>
                    <a:lnTo>
                      <a:pt x="76416" y="112"/>
                    </a:lnTo>
                    <a:lnTo>
                      <a:pt x="76416" y="76312"/>
                    </a:lnTo>
                    <a:lnTo>
                      <a:pt x="21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1" name="자유형: 도형 1320">
                <a:extLst>
                  <a:ext uri="{FF2B5EF4-FFF2-40B4-BE49-F238E27FC236}">
                    <a16:creationId xmlns:a16="http://schemas.microsoft.com/office/drawing/2014/main" id="{95761BCD-54A7-8AA6-5D69-C6F1F0BF813B}"/>
                  </a:ext>
                </a:extLst>
              </p:cNvPr>
              <p:cNvSpPr/>
              <p:nvPr/>
            </p:nvSpPr>
            <p:spPr>
              <a:xfrm>
                <a:off x="10204064" y="3404333"/>
                <a:ext cx="76200" cy="76200"/>
              </a:xfrm>
              <a:custGeom>
                <a:avLst/>
                <a:gdLst>
                  <a:gd name="connsiteX0" fmla="*/ 216 w 76200"/>
                  <a:gd name="connsiteY0" fmla="*/ 120 h 76200"/>
                  <a:gd name="connsiteX1" fmla="*/ 76416 w 76200"/>
                  <a:gd name="connsiteY1" fmla="*/ 120 h 76200"/>
                  <a:gd name="connsiteX2" fmla="*/ 76416 w 76200"/>
                  <a:gd name="connsiteY2" fmla="*/ 76320 h 76200"/>
                  <a:gd name="connsiteX3" fmla="*/ 216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20"/>
                    </a:moveTo>
                    <a:lnTo>
                      <a:pt x="76416" y="120"/>
                    </a:lnTo>
                    <a:lnTo>
                      <a:pt x="76416" y="76320"/>
                    </a:lnTo>
                    <a:lnTo>
                      <a:pt x="216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2" name="자유형: 도형 1321">
                <a:extLst>
                  <a:ext uri="{FF2B5EF4-FFF2-40B4-BE49-F238E27FC236}">
                    <a16:creationId xmlns:a16="http://schemas.microsoft.com/office/drawing/2014/main" id="{74C768FA-55B1-D407-C65C-9B46E88B4F17}"/>
                  </a:ext>
                </a:extLst>
              </p:cNvPr>
              <p:cNvSpPr/>
              <p:nvPr/>
            </p:nvSpPr>
            <p:spPr>
              <a:xfrm>
                <a:off x="10204064" y="3556733"/>
                <a:ext cx="76200" cy="76200"/>
              </a:xfrm>
              <a:custGeom>
                <a:avLst/>
                <a:gdLst>
                  <a:gd name="connsiteX0" fmla="*/ 216 w 76200"/>
                  <a:gd name="connsiteY0" fmla="*/ 136 h 76200"/>
                  <a:gd name="connsiteX1" fmla="*/ 76416 w 76200"/>
                  <a:gd name="connsiteY1" fmla="*/ 136 h 76200"/>
                  <a:gd name="connsiteX2" fmla="*/ 76416 w 76200"/>
                  <a:gd name="connsiteY2" fmla="*/ 76336 h 76200"/>
                  <a:gd name="connsiteX3" fmla="*/ 21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36"/>
                    </a:moveTo>
                    <a:lnTo>
                      <a:pt x="76416" y="136"/>
                    </a:lnTo>
                    <a:lnTo>
                      <a:pt x="76416" y="76336"/>
                    </a:lnTo>
                    <a:lnTo>
                      <a:pt x="21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3" name="자유형: 도형 1322">
                <a:extLst>
                  <a:ext uri="{FF2B5EF4-FFF2-40B4-BE49-F238E27FC236}">
                    <a16:creationId xmlns:a16="http://schemas.microsoft.com/office/drawing/2014/main" id="{E90851F0-8A85-BE2E-98AA-3CB7FB22FFB3}"/>
                  </a:ext>
                </a:extLst>
              </p:cNvPr>
              <p:cNvSpPr/>
              <p:nvPr/>
            </p:nvSpPr>
            <p:spPr>
              <a:xfrm>
                <a:off x="10204064" y="3632933"/>
                <a:ext cx="76200" cy="76200"/>
              </a:xfrm>
              <a:custGeom>
                <a:avLst/>
                <a:gdLst>
                  <a:gd name="connsiteX0" fmla="*/ 216 w 76200"/>
                  <a:gd name="connsiteY0" fmla="*/ 144 h 76200"/>
                  <a:gd name="connsiteX1" fmla="*/ 76416 w 76200"/>
                  <a:gd name="connsiteY1" fmla="*/ 144 h 76200"/>
                  <a:gd name="connsiteX2" fmla="*/ 76416 w 76200"/>
                  <a:gd name="connsiteY2" fmla="*/ 76344 h 76200"/>
                  <a:gd name="connsiteX3" fmla="*/ 216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44"/>
                    </a:moveTo>
                    <a:lnTo>
                      <a:pt x="76416" y="144"/>
                    </a:lnTo>
                    <a:lnTo>
                      <a:pt x="76416" y="76344"/>
                    </a:lnTo>
                    <a:lnTo>
                      <a:pt x="216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4" name="자유형: 도형 1323">
                <a:extLst>
                  <a:ext uri="{FF2B5EF4-FFF2-40B4-BE49-F238E27FC236}">
                    <a16:creationId xmlns:a16="http://schemas.microsoft.com/office/drawing/2014/main" id="{F63112B8-16B3-05CD-ED17-BC379DFD1D37}"/>
                  </a:ext>
                </a:extLst>
              </p:cNvPr>
              <p:cNvSpPr/>
              <p:nvPr/>
            </p:nvSpPr>
            <p:spPr>
              <a:xfrm>
                <a:off x="10204064" y="3785333"/>
                <a:ext cx="76200" cy="76200"/>
              </a:xfrm>
              <a:custGeom>
                <a:avLst/>
                <a:gdLst>
                  <a:gd name="connsiteX0" fmla="*/ 216 w 76200"/>
                  <a:gd name="connsiteY0" fmla="*/ 160 h 76200"/>
                  <a:gd name="connsiteX1" fmla="*/ 76416 w 76200"/>
                  <a:gd name="connsiteY1" fmla="*/ 160 h 76200"/>
                  <a:gd name="connsiteX2" fmla="*/ 76416 w 76200"/>
                  <a:gd name="connsiteY2" fmla="*/ 76360 h 76200"/>
                  <a:gd name="connsiteX3" fmla="*/ 216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60"/>
                    </a:moveTo>
                    <a:lnTo>
                      <a:pt x="76416" y="160"/>
                    </a:lnTo>
                    <a:lnTo>
                      <a:pt x="76416" y="76360"/>
                    </a:lnTo>
                    <a:lnTo>
                      <a:pt x="216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5" name="자유형: 도형 1324">
                <a:extLst>
                  <a:ext uri="{FF2B5EF4-FFF2-40B4-BE49-F238E27FC236}">
                    <a16:creationId xmlns:a16="http://schemas.microsoft.com/office/drawing/2014/main" id="{31109607-E921-9996-5528-3F7BC34B2699}"/>
                  </a:ext>
                </a:extLst>
              </p:cNvPr>
              <p:cNvSpPr/>
              <p:nvPr/>
            </p:nvSpPr>
            <p:spPr>
              <a:xfrm>
                <a:off x="10204064" y="3861533"/>
                <a:ext cx="76200" cy="76200"/>
              </a:xfrm>
              <a:custGeom>
                <a:avLst/>
                <a:gdLst>
                  <a:gd name="connsiteX0" fmla="*/ 216 w 76200"/>
                  <a:gd name="connsiteY0" fmla="*/ 168 h 76200"/>
                  <a:gd name="connsiteX1" fmla="*/ 76416 w 76200"/>
                  <a:gd name="connsiteY1" fmla="*/ 168 h 76200"/>
                  <a:gd name="connsiteX2" fmla="*/ 76416 w 76200"/>
                  <a:gd name="connsiteY2" fmla="*/ 76368 h 76200"/>
                  <a:gd name="connsiteX3" fmla="*/ 21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68"/>
                    </a:moveTo>
                    <a:lnTo>
                      <a:pt x="76416" y="168"/>
                    </a:lnTo>
                    <a:lnTo>
                      <a:pt x="76416" y="76368"/>
                    </a:lnTo>
                    <a:lnTo>
                      <a:pt x="21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6" name="자유형: 도형 1325">
                <a:extLst>
                  <a:ext uri="{FF2B5EF4-FFF2-40B4-BE49-F238E27FC236}">
                    <a16:creationId xmlns:a16="http://schemas.microsoft.com/office/drawing/2014/main" id="{9E033CCF-90E3-3349-4B22-BDB0EF005686}"/>
                  </a:ext>
                </a:extLst>
              </p:cNvPr>
              <p:cNvSpPr/>
              <p:nvPr/>
            </p:nvSpPr>
            <p:spPr>
              <a:xfrm>
                <a:off x="10204064" y="3937733"/>
                <a:ext cx="76200" cy="76200"/>
              </a:xfrm>
              <a:custGeom>
                <a:avLst/>
                <a:gdLst>
                  <a:gd name="connsiteX0" fmla="*/ 216 w 76200"/>
                  <a:gd name="connsiteY0" fmla="*/ 176 h 76200"/>
                  <a:gd name="connsiteX1" fmla="*/ 76416 w 76200"/>
                  <a:gd name="connsiteY1" fmla="*/ 176 h 76200"/>
                  <a:gd name="connsiteX2" fmla="*/ 76416 w 76200"/>
                  <a:gd name="connsiteY2" fmla="*/ 76376 h 76200"/>
                  <a:gd name="connsiteX3" fmla="*/ 21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76"/>
                    </a:moveTo>
                    <a:lnTo>
                      <a:pt x="76416" y="176"/>
                    </a:lnTo>
                    <a:lnTo>
                      <a:pt x="76416" y="76376"/>
                    </a:lnTo>
                    <a:lnTo>
                      <a:pt x="21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7" name="자유형: 도형 1326">
                <a:extLst>
                  <a:ext uri="{FF2B5EF4-FFF2-40B4-BE49-F238E27FC236}">
                    <a16:creationId xmlns:a16="http://schemas.microsoft.com/office/drawing/2014/main" id="{13DAE6C2-16E5-80D2-2ED0-B611770876AB}"/>
                  </a:ext>
                </a:extLst>
              </p:cNvPr>
              <p:cNvSpPr/>
              <p:nvPr/>
            </p:nvSpPr>
            <p:spPr>
              <a:xfrm>
                <a:off x="10204064" y="4013933"/>
                <a:ext cx="76200" cy="76200"/>
              </a:xfrm>
              <a:custGeom>
                <a:avLst/>
                <a:gdLst>
                  <a:gd name="connsiteX0" fmla="*/ 216 w 76200"/>
                  <a:gd name="connsiteY0" fmla="*/ 184 h 76200"/>
                  <a:gd name="connsiteX1" fmla="*/ 76416 w 76200"/>
                  <a:gd name="connsiteY1" fmla="*/ 184 h 76200"/>
                  <a:gd name="connsiteX2" fmla="*/ 76416 w 76200"/>
                  <a:gd name="connsiteY2" fmla="*/ 76384 h 76200"/>
                  <a:gd name="connsiteX3" fmla="*/ 216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84"/>
                    </a:moveTo>
                    <a:lnTo>
                      <a:pt x="76416" y="184"/>
                    </a:lnTo>
                    <a:lnTo>
                      <a:pt x="76416" y="76384"/>
                    </a:lnTo>
                    <a:lnTo>
                      <a:pt x="216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8" name="자유형: 도형 1327">
                <a:extLst>
                  <a:ext uri="{FF2B5EF4-FFF2-40B4-BE49-F238E27FC236}">
                    <a16:creationId xmlns:a16="http://schemas.microsoft.com/office/drawing/2014/main" id="{19AF1D63-1EC6-D545-F7DE-271758BF5141}"/>
                  </a:ext>
                </a:extLst>
              </p:cNvPr>
              <p:cNvSpPr/>
              <p:nvPr/>
            </p:nvSpPr>
            <p:spPr>
              <a:xfrm>
                <a:off x="10204064" y="4090133"/>
                <a:ext cx="76200" cy="76200"/>
              </a:xfrm>
              <a:custGeom>
                <a:avLst/>
                <a:gdLst>
                  <a:gd name="connsiteX0" fmla="*/ 216 w 76200"/>
                  <a:gd name="connsiteY0" fmla="*/ 192 h 76200"/>
                  <a:gd name="connsiteX1" fmla="*/ 76416 w 76200"/>
                  <a:gd name="connsiteY1" fmla="*/ 192 h 76200"/>
                  <a:gd name="connsiteX2" fmla="*/ 76416 w 76200"/>
                  <a:gd name="connsiteY2" fmla="*/ 76392 h 76200"/>
                  <a:gd name="connsiteX3" fmla="*/ 21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92"/>
                    </a:moveTo>
                    <a:lnTo>
                      <a:pt x="76416" y="192"/>
                    </a:lnTo>
                    <a:lnTo>
                      <a:pt x="76416" y="76392"/>
                    </a:lnTo>
                    <a:lnTo>
                      <a:pt x="21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9" name="자유형: 도형 1328">
                <a:extLst>
                  <a:ext uri="{FF2B5EF4-FFF2-40B4-BE49-F238E27FC236}">
                    <a16:creationId xmlns:a16="http://schemas.microsoft.com/office/drawing/2014/main" id="{2BEA8AE3-40C6-85A2-0404-C518A2214ADF}"/>
                  </a:ext>
                </a:extLst>
              </p:cNvPr>
              <p:cNvSpPr/>
              <p:nvPr/>
            </p:nvSpPr>
            <p:spPr>
              <a:xfrm>
                <a:off x="10204064" y="4318733"/>
                <a:ext cx="76200" cy="76200"/>
              </a:xfrm>
              <a:custGeom>
                <a:avLst/>
                <a:gdLst>
                  <a:gd name="connsiteX0" fmla="*/ 216 w 76200"/>
                  <a:gd name="connsiteY0" fmla="*/ 216 h 76200"/>
                  <a:gd name="connsiteX1" fmla="*/ 76416 w 76200"/>
                  <a:gd name="connsiteY1" fmla="*/ 216 h 76200"/>
                  <a:gd name="connsiteX2" fmla="*/ 76416 w 76200"/>
                  <a:gd name="connsiteY2" fmla="*/ 76416 h 76200"/>
                  <a:gd name="connsiteX3" fmla="*/ 21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16"/>
                    </a:moveTo>
                    <a:lnTo>
                      <a:pt x="76416" y="216"/>
                    </a:lnTo>
                    <a:lnTo>
                      <a:pt x="76416" y="76416"/>
                    </a:lnTo>
                    <a:lnTo>
                      <a:pt x="21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0" name="자유형: 도형 1329">
                <a:extLst>
                  <a:ext uri="{FF2B5EF4-FFF2-40B4-BE49-F238E27FC236}">
                    <a16:creationId xmlns:a16="http://schemas.microsoft.com/office/drawing/2014/main" id="{E5F1CAB4-8CB6-95CE-413F-3A3D451713B7}"/>
                  </a:ext>
                </a:extLst>
              </p:cNvPr>
              <p:cNvSpPr/>
              <p:nvPr/>
            </p:nvSpPr>
            <p:spPr>
              <a:xfrm>
                <a:off x="10204064" y="4699733"/>
                <a:ext cx="76200" cy="76200"/>
              </a:xfrm>
              <a:custGeom>
                <a:avLst/>
                <a:gdLst>
                  <a:gd name="connsiteX0" fmla="*/ 216 w 76200"/>
                  <a:gd name="connsiteY0" fmla="*/ 256 h 76200"/>
                  <a:gd name="connsiteX1" fmla="*/ 76416 w 76200"/>
                  <a:gd name="connsiteY1" fmla="*/ 256 h 76200"/>
                  <a:gd name="connsiteX2" fmla="*/ 76416 w 76200"/>
                  <a:gd name="connsiteY2" fmla="*/ 76456 h 76200"/>
                  <a:gd name="connsiteX3" fmla="*/ 21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56"/>
                    </a:moveTo>
                    <a:lnTo>
                      <a:pt x="76416" y="256"/>
                    </a:lnTo>
                    <a:lnTo>
                      <a:pt x="76416" y="76456"/>
                    </a:lnTo>
                    <a:lnTo>
                      <a:pt x="21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1" name="자유형: 도형 1330">
                <a:extLst>
                  <a:ext uri="{FF2B5EF4-FFF2-40B4-BE49-F238E27FC236}">
                    <a16:creationId xmlns:a16="http://schemas.microsoft.com/office/drawing/2014/main" id="{B1BE254E-499F-E7A4-BAC4-E7951C1FDB0D}"/>
                  </a:ext>
                </a:extLst>
              </p:cNvPr>
              <p:cNvSpPr/>
              <p:nvPr/>
            </p:nvSpPr>
            <p:spPr>
              <a:xfrm>
                <a:off x="10204064" y="4775933"/>
                <a:ext cx="76200" cy="76200"/>
              </a:xfrm>
              <a:custGeom>
                <a:avLst/>
                <a:gdLst>
                  <a:gd name="connsiteX0" fmla="*/ 216 w 76200"/>
                  <a:gd name="connsiteY0" fmla="*/ 264 h 76200"/>
                  <a:gd name="connsiteX1" fmla="*/ 76416 w 76200"/>
                  <a:gd name="connsiteY1" fmla="*/ 264 h 76200"/>
                  <a:gd name="connsiteX2" fmla="*/ 76416 w 76200"/>
                  <a:gd name="connsiteY2" fmla="*/ 76464 h 76200"/>
                  <a:gd name="connsiteX3" fmla="*/ 21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64"/>
                    </a:moveTo>
                    <a:lnTo>
                      <a:pt x="76416" y="264"/>
                    </a:lnTo>
                    <a:lnTo>
                      <a:pt x="76416" y="76464"/>
                    </a:lnTo>
                    <a:lnTo>
                      <a:pt x="21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2" name="자유형: 도형 1331">
                <a:extLst>
                  <a:ext uri="{FF2B5EF4-FFF2-40B4-BE49-F238E27FC236}">
                    <a16:creationId xmlns:a16="http://schemas.microsoft.com/office/drawing/2014/main" id="{30674826-2AFC-6D96-331D-2891B342C9C0}"/>
                  </a:ext>
                </a:extLst>
              </p:cNvPr>
              <p:cNvSpPr/>
              <p:nvPr/>
            </p:nvSpPr>
            <p:spPr>
              <a:xfrm>
                <a:off x="10204064" y="4852133"/>
                <a:ext cx="76200" cy="76200"/>
              </a:xfrm>
              <a:custGeom>
                <a:avLst/>
                <a:gdLst>
                  <a:gd name="connsiteX0" fmla="*/ 216 w 76200"/>
                  <a:gd name="connsiteY0" fmla="*/ 272 h 76200"/>
                  <a:gd name="connsiteX1" fmla="*/ 76416 w 76200"/>
                  <a:gd name="connsiteY1" fmla="*/ 272 h 76200"/>
                  <a:gd name="connsiteX2" fmla="*/ 76416 w 76200"/>
                  <a:gd name="connsiteY2" fmla="*/ 76472 h 76200"/>
                  <a:gd name="connsiteX3" fmla="*/ 21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72"/>
                    </a:moveTo>
                    <a:lnTo>
                      <a:pt x="76416" y="272"/>
                    </a:lnTo>
                    <a:lnTo>
                      <a:pt x="76416" y="76472"/>
                    </a:lnTo>
                    <a:lnTo>
                      <a:pt x="21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3" name="자유형: 도형 1332">
                <a:extLst>
                  <a:ext uri="{FF2B5EF4-FFF2-40B4-BE49-F238E27FC236}">
                    <a16:creationId xmlns:a16="http://schemas.microsoft.com/office/drawing/2014/main" id="{5C01F380-2C6D-CA5E-819D-351333F097A3}"/>
                  </a:ext>
                </a:extLst>
              </p:cNvPr>
              <p:cNvSpPr/>
              <p:nvPr/>
            </p:nvSpPr>
            <p:spPr>
              <a:xfrm>
                <a:off x="10280264" y="2566133"/>
                <a:ext cx="76200" cy="76200"/>
              </a:xfrm>
              <a:custGeom>
                <a:avLst/>
                <a:gdLst>
                  <a:gd name="connsiteX0" fmla="*/ 224 w 76200"/>
                  <a:gd name="connsiteY0" fmla="*/ 32 h 76200"/>
                  <a:gd name="connsiteX1" fmla="*/ 76424 w 76200"/>
                  <a:gd name="connsiteY1" fmla="*/ 32 h 76200"/>
                  <a:gd name="connsiteX2" fmla="*/ 76424 w 76200"/>
                  <a:gd name="connsiteY2" fmla="*/ 76232 h 76200"/>
                  <a:gd name="connsiteX3" fmla="*/ 22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32"/>
                    </a:moveTo>
                    <a:lnTo>
                      <a:pt x="76424" y="32"/>
                    </a:lnTo>
                    <a:lnTo>
                      <a:pt x="76424" y="76232"/>
                    </a:lnTo>
                    <a:lnTo>
                      <a:pt x="22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4" name="자유형: 도형 1333">
                <a:extLst>
                  <a:ext uri="{FF2B5EF4-FFF2-40B4-BE49-F238E27FC236}">
                    <a16:creationId xmlns:a16="http://schemas.microsoft.com/office/drawing/2014/main" id="{E2842036-F162-608B-9631-C7693C3FD467}"/>
                  </a:ext>
                </a:extLst>
              </p:cNvPr>
              <p:cNvSpPr/>
              <p:nvPr/>
            </p:nvSpPr>
            <p:spPr>
              <a:xfrm>
                <a:off x="10280264" y="2718533"/>
                <a:ext cx="76200" cy="76200"/>
              </a:xfrm>
              <a:custGeom>
                <a:avLst/>
                <a:gdLst>
                  <a:gd name="connsiteX0" fmla="*/ 224 w 76200"/>
                  <a:gd name="connsiteY0" fmla="*/ 48 h 76200"/>
                  <a:gd name="connsiteX1" fmla="*/ 76424 w 76200"/>
                  <a:gd name="connsiteY1" fmla="*/ 48 h 76200"/>
                  <a:gd name="connsiteX2" fmla="*/ 76424 w 76200"/>
                  <a:gd name="connsiteY2" fmla="*/ 76248 h 76200"/>
                  <a:gd name="connsiteX3" fmla="*/ 22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48"/>
                    </a:moveTo>
                    <a:lnTo>
                      <a:pt x="76424" y="48"/>
                    </a:lnTo>
                    <a:lnTo>
                      <a:pt x="76424" y="76248"/>
                    </a:lnTo>
                    <a:lnTo>
                      <a:pt x="22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5" name="자유형: 도형 1334">
                <a:extLst>
                  <a:ext uri="{FF2B5EF4-FFF2-40B4-BE49-F238E27FC236}">
                    <a16:creationId xmlns:a16="http://schemas.microsoft.com/office/drawing/2014/main" id="{3E7C409C-0722-253D-C155-547F18D0E9B7}"/>
                  </a:ext>
                </a:extLst>
              </p:cNvPr>
              <p:cNvSpPr/>
              <p:nvPr/>
            </p:nvSpPr>
            <p:spPr>
              <a:xfrm>
                <a:off x="10280264" y="2794733"/>
                <a:ext cx="76200" cy="76200"/>
              </a:xfrm>
              <a:custGeom>
                <a:avLst/>
                <a:gdLst>
                  <a:gd name="connsiteX0" fmla="*/ 224 w 76200"/>
                  <a:gd name="connsiteY0" fmla="*/ 56 h 76200"/>
                  <a:gd name="connsiteX1" fmla="*/ 76424 w 76200"/>
                  <a:gd name="connsiteY1" fmla="*/ 56 h 76200"/>
                  <a:gd name="connsiteX2" fmla="*/ 76424 w 76200"/>
                  <a:gd name="connsiteY2" fmla="*/ 76256 h 76200"/>
                  <a:gd name="connsiteX3" fmla="*/ 22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56"/>
                    </a:moveTo>
                    <a:lnTo>
                      <a:pt x="76424" y="56"/>
                    </a:lnTo>
                    <a:lnTo>
                      <a:pt x="76424" y="76256"/>
                    </a:lnTo>
                    <a:lnTo>
                      <a:pt x="22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6" name="자유형: 도형 1335">
                <a:extLst>
                  <a:ext uri="{FF2B5EF4-FFF2-40B4-BE49-F238E27FC236}">
                    <a16:creationId xmlns:a16="http://schemas.microsoft.com/office/drawing/2014/main" id="{FE2132B4-DC88-4263-8106-C04F0D7A3795}"/>
                  </a:ext>
                </a:extLst>
              </p:cNvPr>
              <p:cNvSpPr/>
              <p:nvPr/>
            </p:nvSpPr>
            <p:spPr>
              <a:xfrm>
                <a:off x="10280264" y="2870933"/>
                <a:ext cx="76200" cy="76200"/>
              </a:xfrm>
              <a:custGeom>
                <a:avLst/>
                <a:gdLst>
                  <a:gd name="connsiteX0" fmla="*/ 224 w 76200"/>
                  <a:gd name="connsiteY0" fmla="*/ 64 h 76200"/>
                  <a:gd name="connsiteX1" fmla="*/ 76424 w 76200"/>
                  <a:gd name="connsiteY1" fmla="*/ 64 h 76200"/>
                  <a:gd name="connsiteX2" fmla="*/ 76424 w 76200"/>
                  <a:gd name="connsiteY2" fmla="*/ 76264 h 76200"/>
                  <a:gd name="connsiteX3" fmla="*/ 22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64"/>
                    </a:moveTo>
                    <a:lnTo>
                      <a:pt x="76424" y="64"/>
                    </a:lnTo>
                    <a:lnTo>
                      <a:pt x="76424" y="76264"/>
                    </a:lnTo>
                    <a:lnTo>
                      <a:pt x="22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7" name="자유형: 도형 1336">
                <a:extLst>
                  <a:ext uri="{FF2B5EF4-FFF2-40B4-BE49-F238E27FC236}">
                    <a16:creationId xmlns:a16="http://schemas.microsoft.com/office/drawing/2014/main" id="{DCF0246A-811E-B755-7731-036FBB4FBF82}"/>
                  </a:ext>
                </a:extLst>
              </p:cNvPr>
              <p:cNvSpPr/>
              <p:nvPr/>
            </p:nvSpPr>
            <p:spPr>
              <a:xfrm>
                <a:off x="10280264" y="2947133"/>
                <a:ext cx="76200" cy="76200"/>
              </a:xfrm>
              <a:custGeom>
                <a:avLst/>
                <a:gdLst>
                  <a:gd name="connsiteX0" fmla="*/ 224 w 76200"/>
                  <a:gd name="connsiteY0" fmla="*/ 72 h 76200"/>
                  <a:gd name="connsiteX1" fmla="*/ 76424 w 76200"/>
                  <a:gd name="connsiteY1" fmla="*/ 72 h 76200"/>
                  <a:gd name="connsiteX2" fmla="*/ 76424 w 76200"/>
                  <a:gd name="connsiteY2" fmla="*/ 76272 h 76200"/>
                  <a:gd name="connsiteX3" fmla="*/ 22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72"/>
                    </a:moveTo>
                    <a:lnTo>
                      <a:pt x="76424" y="72"/>
                    </a:lnTo>
                    <a:lnTo>
                      <a:pt x="76424" y="76272"/>
                    </a:lnTo>
                    <a:lnTo>
                      <a:pt x="22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8" name="자유형: 도형 1337">
                <a:extLst>
                  <a:ext uri="{FF2B5EF4-FFF2-40B4-BE49-F238E27FC236}">
                    <a16:creationId xmlns:a16="http://schemas.microsoft.com/office/drawing/2014/main" id="{CDE94C30-96A7-315F-99DF-D0F8277C9336}"/>
                  </a:ext>
                </a:extLst>
              </p:cNvPr>
              <p:cNvSpPr/>
              <p:nvPr/>
            </p:nvSpPr>
            <p:spPr>
              <a:xfrm>
                <a:off x="10280264" y="3023333"/>
                <a:ext cx="76200" cy="76200"/>
              </a:xfrm>
              <a:custGeom>
                <a:avLst/>
                <a:gdLst>
                  <a:gd name="connsiteX0" fmla="*/ 224 w 76200"/>
                  <a:gd name="connsiteY0" fmla="*/ 80 h 76200"/>
                  <a:gd name="connsiteX1" fmla="*/ 76424 w 76200"/>
                  <a:gd name="connsiteY1" fmla="*/ 80 h 76200"/>
                  <a:gd name="connsiteX2" fmla="*/ 76424 w 76200"/>
                  <a:gd name="connsiteY2" fmla="*/ 76280 h 76200"/>
                  <a:gd name="connsiteX3" fmla="*/ 22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80"/>
                    </a:moveTo>
                    <a:lnTo>
                      <a:pt x="76424" y="80"/>
                    </a:lnTo>
                    <a:lnTo>
                      <a:pt x="76424" y="76280"/>
                    </a:lnTo>
                    <a:lnTo>
                      <a:pt x="22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9" name="자유형: 도형 1338">
                <a:extLst>
                  <a:ext uri="{FF2B5EF4-FFF2-40B4-BE49-F238E27FC236}">
                    <a16:creationId xmlns:a16="http://schemas.microsoft.com/office/drawing/2014/main" id="{C6A0BF62-D694-0E8B-BBE2-8463CA63F600}"/>
                  </a:ext>
                </a:extLst>
              </p:cNvPr>
              <p:cNvSpPr/>
              <p:nvPr/>
            </p:nvSpPr>
            <p:spPr>
              <a:xfrm>
                <a:off x="10280264" y="3175733"/>
                <a:ext cx="76200" cy="76200"/>
              </a:xfrm>
              <a:custGeom>
                <a:avLst/>
                <a:gdLst>
                  <a:gd name="connsiteX0" fmla="*/ 224 w 76200"/>
                  <a:gd name="connsiteY0" fmla="*/ 96 h 76200"/>
                  <a:gd name="connsiteX1" fmla="*/ 76424 w 76200"/>
                  <a:gd name="connsiteY1" fmla="*/ 96 h 76200"/>
                  <a:gd name="connsiteX2" fmla="*/ 76424 w 76200"/>
                  <a:gd name="connsiteY2" fmla="*/ 76296 h 76200"/>
                  <a:gd name="connsiteX3" fmla="*/ 22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96"/>
                    </a:moveTo>
                    <a:lnTo>
                      <a:pt x="76424" y="96"/>
                    </a:lnTo>
                    <a:lnTo>
                      <a:pt x="76424" y="76296"/>
                    </a:lnTo>
                    <a:lnTo>
                      <a:pt x="22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0" name="자유형: 도형 1339">
                <a:extLst>
                  <a:ext uri="{FF2B5EF4-FFF2-40B4-BE49-F238E27FC236}">
                    <a16:creationId xmlns:a16="http://schemas.microsoft.com/office/drawing/2014/main" id="{C4B06CC0-D770-CAC4-07A2-D9275D8B2DED}"/>
                  </a:ext>
                </a:extLst>
              </p:cNvPr>
              <p:cNvSpPr/>
              <p:nvPr/>
            </p:nvSpPr>
            <p:spPr>
              <a:xfrm>
                <a:off x="10280264" y="3251933"/>
                <a:ext cx="76200" cy="76200"/>
              </a:xfrm>
              <a:custGeom>
                <a:avLst/>
                <a:gdLst>
                  <a:gd name="connsiteX0" fmla="*/ 224 w 76200"/>
                  <a:gd name="connsiteY0" fmla="*/ 104 h 76200"/>
                  <a:gd name="connsiteX1" fmla="*/ 76424 w 76200"/>
                  <a:gd name="connsiteY1" fmla="*/ 104 h 76200"/>
                  <a:gd name="connsiteX2" fmla="*/ 76424 w 76200"/>
                  <a:gd name="connsiteY2" fmla="*/ 76304 h 76200"/>
                  <a:gd name="connsiteX3" fmla="*/ 22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04"/>
                    </a:moveTo>
                    <a:lnTo>
                      <a:pt x="76424" y="104"/>
                    </a:lnTo>
                    <a:lnTo>
                      <a:pt x="76424" y="76304"/>
                    </a:lnTo>
                    <a:lnTo>
                      <a:pt x="22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1" name="자유형: 도형 1340">
                <a:extLst>
                  <a:ext uri="{FF2B5EF4-FFF2-40B4-BE49-F238E27FC236}">
                    <a16:creationId xmlns:a16="http://schemas.microsoft.com/office/drawing/2014/main" id="{C4C3EE5C-3A21-B4C2-43CA-617766981B21}"/>
                  </a:ext>
                </a:extLst>
              </p:cNvPr>
              <p:cNvSpPr/>
              <p:nvPr/>
            </p:nvSpPr>
            <p:spPr>
              <a:xfrm>
                <a:off x="10280264" y="3328133"/>
                <a:ext cx="76200" cy="76200"/>
              </a:xfrm>
              <a:custGeom>
                <a:avLst/>
                <a:gdLst>
                  <a:gd name="connsiteX0" fmla="*/ 224 w 76200"/>
                  <a:gd name="connsiteY0" fmla="*/ 112 h 76200"/>
                  <a:gd name="connsiteX1" fmla="*/ 76424 w 76200"/>
                  <a:gd name="connsiteY1" fmla="*/ 112 h 76200"/>
                  <a:gd name="connsiteX2" fmla="*/ 76424 w 76200"/>
                  <a:gd name="connsiteY2" fmla="*/ 76312 h 76200"/>
                  <a:gd name="connsiteX3" fmla="*/ 22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12"/>
                    </a:moveTo>
                    <a:lnTo>
                      <a:pt x="76424" y="112"/>
                    </a:lnTo>
                    <a:lnTo>
                      <a:pt x="76424" y="76312"/>
                    </a:lnTo>
                    <a:lnTo>
                      <a:pt x="22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2" name="자유형: 도형 1341">
                <a:extLst>
                  <a:ext uri="{FF2B5EF4-FFF2-40B4-BE49-F238E27FC236}">
                    <a16:creationId xmlns:a16="http://schemas.microsoft.com/office/drawing/2014/main" id="{05B44934-2AF8-0CA1-0DBF-11856FCCFFD9}"/>
                  </a:ext>
                </a:extLst>
              </p:cNvPr>
              <p:cNvSpPr/>
              <p:nvPr/>
            </p:nvSpPr>
            <p:spPr>
              <a:xfrm>
                <a:off x="10280264" y="3404333"/>
                <a:ext cx="76200" cy="76200"/>
              </a:xfrm>
              <a:custGeom>
                <a:avLst/>
                <a:gdLst>
                  <a:gd name="connsiteX0" fmla="*/ 224 w 76200"/>
                  <a:gd name="connsiteY0" fmla="*/ 120 h 76200"/>
                  <a:gd name="connsiteX1" fmla="*/ 76424 w 76200"/>
                  <a:gd name="connsiteY1" fmla="*/ 120 h 76200"/>
                  <a:gd name="connsiteX2" fmla="*/ 76424 w 76200"/>
                  <a:gd name="connsiteY2" fmla="*/ 76320 h 76200"/>
                  <a:gd name="connsiteX3" fmla="*/ 22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20"/>
                    </a:moveTo>
                    <a:lnTo>
                      <a:pt x="76424" y="120"/>
                    </a:lnTo>
                    <a:lnTo>
                      <a:pt x="76424" y="76320"/>
                    </a:lnTo>
                    <a:lnTo>
                      <a:pt x="22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3" name="자유형: 도형 1342">
                <a:extLst>
                  <a:ext uri="{FF2B5EF4-FFF2-40B4-BE49-F238E27FC236}">
                    <a16:creationId xmlns:a16="http://schemas.microsoft.com/office/drawing/2014/main" id="{B17B389B-503D-F71D-BAEB-B10CA6F2C4FB}"/>
                  </a:ext>
                </a:extLst>
              </p:cNvPr>
              <p:cNvSpPr/>
              <p:nvPr/>
            </p:nvSpPr>
            <p:spPr>
              <a:xfrm>
                <a:off x="10280264" y="3480533"/>
                <a:ext cx="76200" cy="76200"/>
              </a:xfrm>
              <a:custGeom>
                <a:avLst/>
                <a:gdLst>
                  <a:gd name="connsiteX0" fmla="*/ 224 w 76200"/>
                  <a:gd name="connsiteY0" fmla="*/ 128 h 76200"/>
                  <a:gd name="connsiteX1" fmla="*/ 76424 w 76200"/>
                  <a:gd name="connsiteY1" fmla="*/ 128 h 76200"/>
                  <a:gd name="connsiteX2" fmla="*/ 76424 w 76200"/>
                  <a:gd name="connsiteY2" fmla="*/ 76328 h 76200"/>
                  <a:gd name="connsiteX3" fmla="*/ 22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28"/>
                    </a:moveTo>
                    <a:lnTo>
                      <a:pt x="76424" y="128"/>
                    </a:lnTo>
                    <a:lnTo>
                      <a:pt x="76424" y="76328"/>
                    </a:lnTo>
                    <a:lnTo>
                      <a:pt x="22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4" name="자유형: 도형 1343">
                <a:extLst>
                  <a:ext uri="{FF2B5EF4-FFF2-40B4-BE49-F238E27FC236}">
                    <a16:creationId xmlns:a16="http://schemas.microsoft.com/office/drawing/2014/main" id="{E2A8D3EF-F117-AFB2-D550-8CB34C3A9A85}"/>
                  </a:ext>
                </a:extLst>
              </p:cNvPr>
              <p:cNvSpPr/>
              <p:nvPr/>
            </p:nvSpPr>
            <p:spPr>
              <a:xfrm>
                <a:off x="10280264" y="3556733"/>
                <a:ext cx="76200" cy="76200"/>
              </a:xfrm>
              <a:custGeom>
                <a:avLst/>
                <a:gdLst>
                  <a:gd name="connsiteX0" fmla="*/ 224 w 76200"/>
                  <a:gd name="connsiteY0" fmla="*/ 136 h 76200"/>
                  <a:gd name="connsiteX1" fmla="*/ 76424 w 76200"/>
                  <a:gd name="connsiteY1" fmla="*/ 136 h 76200"/>
                  <a:gd name="connsiteX2" fmla="*/ 76424 w 76200"/>
                  <a:gd name="connsiteY2" fmla="*/ 76336 h 76200"/>
                  <a:gd name="connsiteX3" fmla="*/ 22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36"/>
                    </a:moveTo>
                    <a:lnTo>
                      <a:pt x="76424" y="136"/>
                    </a:lnTo>
                    <a:lnTo>
                      <a:pt x="76424" y="76336"/>
                    </a:lnTo>
                    <a:lnTo>
                      <a:pt x="22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5" name="자유형: 도형 1344">
                <a:extLst>
                  <a:ext uri="{FF2B5EF4-FFF2-40B4-BE49-F238E27FC236}">
                    <a16:creationId xmlns:a16="http://schemas.microsoft.com/office/drawing/2014/main" id="{B20E788C-ECE4-3AD4-FE3C-F03797B6043A}"/>
                  </a:ext>
                </a:extLst>
              </p:cNvPr>
              <p:cNvSpPr/>
              <p:nvPr/>
            </p:nvSpPr>
            <p:spPr>
              <a:xfrm>
                <a:off x="10280264" y="4090133"/>
                <a:ext cx="76200" cy="76200"/>
              </a:xfrm>
              <a:custGeom>
                <a:avLst/>
                <a:gdLst>
                  <a:gd name="connsiteX0" fmla="*/ 224 w 76200"/>
                  <a:gd name="connsiteY0" fmla="*/ 192 h 76200"/>
                  <a:gd name="connsiteX1" fmla="*/ 76424 w 76200"/>
                  <a:gd name="connsiteY1" fmla="*/ 192 h 76200"/>
                  <a:gd name="connsiteX2" fmla="*/ 76424 w 76200"/>
                  <a:gd name="connsiteY2" fmla="*/ 76392 h 76200"/>
                  <a:gd name="connsiteX3" fmla="*/ 22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92"/>
                    </a:moveTo>
                    <a:lnTo>
                      <a:pt x="76424" y="192"/>
                    </a:lnTo>
                    <a:lnTo>
                      <a:pt x="76424" y="76392"/>
                    </a:lnTo>
                    <a:lnTo>
                      <a:pt x="22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6" name="자유형: 도형 1345">
                <a:extLst>
                  <a:ext uri="{FF2B5EF4-FFF2-40B4-BE49-F238E27FC236}">
                    <a16:creationId xmlns:a16="http://schemas.microsoft.com/office/drawing/2014/main" id="{748A6531-D709-514A-27AB-D9FD6F33AE95}"/>
                  </a:ext>
                </a:extLst>
              </p:cNvPr>
              <p:cNvSpPr/>
              <p:nvPr/>
            </p:nvSpPr>
            <p:spPr>
              <a:xfrm>
                <a:off x="10280264" y="4166333"/>
                <a:ext cx="76200" cy="76200"/>
              </a:xfrm>
              <a:custGeom>
                <a:avLst/>
                <a:gdLst>
                  <a:gd name="connsiteX0" fmla="*/ 224 w 76200"/>
                  <a:gd name="connsiteY0" fmla="*/ 200 h 76200"/>
                  <a:gd name="connsiteX1" fmla="*/ 76424 w 76200"/>
                  <a:gd name="connsiteY1" fmla="*/ 200 h 76200"/>
                  <a:gd name="connsiteX2" fmla="*/ 76424 w 76200"/>
                  <a:gd name="connsiteY2" fmla="*/ 76400 h 76200"/>
                  <a:gd name="connsiteX3" fmla="*/ 22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00"/>
                    </a:moveTo>
                    <a:lnTo>
                      <a:pt x="76424" y="200"/>
                    </a:lnTo>
                    <a:lnTo>
                      <a:pt x="76424" y="76400"/>
                    </a:lnTo>
                    <a:lnTo>
                      <a:pt x="22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7" name="자유형: 도형 1346">
                <a:extLst>
                  <a:ext uri="{FF2B5EF4-FFF2-40B4-BE49-F238E27FC236}">
                    <a16:creationId xmlns:a16="http://schemas.microsoft.com/office/drawing/2014/main" id="{8C752D23-EAFA-7A6C-D59E-2AC5A8937D23}"/>
                  </a:ext>
                </a:extLst>
              </p:cNvPr>
              <p:cNvSpPr/>
              <p:nvPr/>
            </p:nvSpPr>
            <p:spPr>
              <a:xfrm>
                <a:off x="10280264" y="4242533"/>
                <a:ext cx="76200" cy="76200"/>
              </a:xfrm>
              <a:custGeom>
                <a:avLst/>
                <a:gdLst>
                  <a:gd name="connsiteX0" fmla="*/ 224 w 76200"/>
                  <a:gd name="connsiteY0" fmla="*/ 208 h 76200"/>
                  <a:gd name="connsiteX1" fmla="*/ 76424 w 76200"/>
                  <a:gd name="connsiteY1" fmla="*/ 208 h 76200"/>
                  <a:gd name="connsiteX2" fmla="*/ 76424 w 76200"/>
                  <a:gd name="connsiteY2" fmla="*/ 76408 h 76200"/>
                  <a:gd name="connsiteX3" fmla="*/ 224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08"/>
                    </a:moveTo>
                    <a:lnTo>
                      <a:pt x="76424" y="208"/>
                    </a:lnTo>
                    <a:lnTo>
                      <a:pt x="76424" y="76408"/>
                    </a:lnTo>
                    <a:lnTo>
                      <a:pt x="224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8" name="자유형: 도형 1347">
                <a:extLst>
                  <a:ext uri="{FF2B5EF4-FFF2-40B4-BE49-F238E27FC236}">
                    <a16:creationId xmlns:a16="http://schemas.microsoft.com/office/drawing/2014/main" id="{6C52890B-FBC7-FDA7-B3D5-831A61742392}"/>
                  </a:ext>
                </a:extLst>
              </p:cNvPr>
              <p:cNvSpPr/>
              <p:nvPr/>
            </p:nvSpPr>
            <p:spPr>
              <a:xfrm>
                <a:off x="10280264" y="4318733"/>
                <a:ext cx="76200" cy="76200"/>
              </a:xfrm>
              <a:custGeom>
                <a:avLst/>
                <a:gdLst>
                  <a:gd name="connsiteX0" fmla="*/ 224 w 76200"/>
                  <a:gd name="connsiteY0" fmla="*/ 216 h 76200"/>
                  <a:gd name="connsiteX1" fmla="*/ 76424 w 76200"/>
                  <a:gd name="connsiteY1" fmla="*/ 216 h 76200"/>
                  <a:gd name="connsiteX2" fmla="*/ 76424 w 76200"/>
                  <a:gd name="connsiteY2" fmla="*/ 76416 h 76200"/>
                  <a:gd name="connsiteX3" fmla="*/ 22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16"/>
                    </a:moveTo>
                    <a:lnTo>
                      <a:pt x="76424" y="216"/>
                    </a:lnTo>
                    <a:lnTo>
                      <a:pt x="76424" y="76416"/>
                    </a:lnTo>
                    <a:lnTo>
                      <a:pt x="22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9" name="자유형: 도형 1348">
                <a:extLst>
                  <a:ext uri="{FF2B5EF4-FFF2-40B4-BE49-F238E27FC236}">
                    <a16:creationId xmlns:a16="http://schemas.microsoft.com/office/drawing/2014/main" id="{DFAB7D1D-20C3-852B-8BC1-08E49DAD350B}"/>
                  </a:ext>
                </a:extLst>
              </p:cNvPr>
              <p:cNvSpPr/>
              <p:nvPr/>
            </p:nvSpPr>
            <p:spPr>
              <a:xfrm>
                <a:off x="10280264" y="4394933"/>
                <a:ext cx="76200" cy="76200"/>
              </a:xfrm>
              <a:custGeom>
                <a:avLst/>
                <a:gdLst>
                  <a:gd name="connsiteX0" fmla="*/ 224 w 76200"/>
                  <a:gd name="connsiteY0" fmla="*/ 224 h 76200"/>
                  <a:gd name="connsiteX1" fmla="*/ 76424 w 76200"/>
                  <a:gd name="connsiteY1" fmla="*/ 224 h 76200"/>
                  <a:gd name="connsiteX2" fmla="*/ 76424 w 76200"/>
                  <a:gd name="connsiteY2" fmla="*/ 76424 h 76200"/>
                  <a:gd name="connsiteX3" fmla="*/ 22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24"/>
                    </a:moveTo>
                    <a:lnTo>
                      <a:pt x="76424" y="224"/>
                    </a:lnTo>
                    <a:lnTo>
                      <a:pt x="76424" y="76424"/>
                    </a:lnTo>
                    <a:lnTo>
                      <a:pt x="22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0" name="자유형: 도형 1349">
                <a:extLst>
                  <a:ext uri="{FF2B5EF4-FFF2-40B4-BE49-F238E27FC236}">
                    <a16:creationId xmlns:a16="http://schemas.microsoft.com/office/drawing/2014/main" id="{C25DE7E0-1A0E-85FA-763F-F94125236C7C}"/>
                  </a:ext>
                </a:extLst>
              </p:cNvPr>
              <p:cNvSpPr/>
              <p:nvPr/>
            </p:nvSpPr>
            <p:spPr>
              <a:xfrm>
                <a:off x="10280264" y="4471133"/>
                <a:ext cx="76200" cy="76200"/>
              </a:xfrm>
              <a:custGeom>
                <a:avLst/>
                <a:gdLst>
                  <a:gd name="connsiteX0" fmla="*/ 224 w 76200"/>
                  <a:gd name="connsiteY0" fmla="*/ 232 h 76200"/>
                  <a:gd name="connsiteX1" fmla="*/ 76424 w 76200"/>
                  <a:gd name="connsiteY1" fmla="*/ 232 h 76200"/>
                  <a:gd name="connsiteX2" fmla="*/ 76424 w 76200"/>
                  <a:gd name="connsiteY2" fmla="*/ 76432 h 76200"/>
                  <a:gd name="connsiteX3" fmla="*/ 22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32"/>
                    </a:moveTo>
                    <a:lnTo>
                      <a:pt x="76424" y="232"/>
                    </a:lnTo>
                    <a:lnTo>
                      <a:pt x="76424" y="76432"/>
                    </a:lnTo>
                    <a:lnTo>
                      <a:pt x="22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1" name="자유형: 도형 1350">
                <a:extLst>
                  <a:ext uri="{FF2B5EF4-FFF2-40B4-BE49-F238E27FC236}">
                    <a16:creationId xmlns:a16="http://schemas.microsoft.com/office/drawing/2014/main" id="{BE45549B-C03E-6373-0419-7106EB3B5A8C}"/>
                  </a:ext>
                </a:extLst>
              </p:cNvPr>
              <p:cNvSpPr/>
              <p:nvPr/>
            </p:nvSpPr>
            <p:spPr>
              <a:xfrm>
                <a:off x="10280264" y="4547333"/>
                <a:ext cx="76200" cy="76200"/>
              </a:xfrm>
              <a:custGeom>
                <a:avLst/>
                <a:gdLst>
                  <a:gd name="connsiteX0" fmla="*/ 224 w 76200"/>
                  <a:gd name="connsiteY0" fmla="*/ 240 h 76200"/>
                  <a:gd name="connsiteX1" fmla="*/ 76424 w 76200"/>
                  <a:gd name="connsiteY1" fmla="*/ 240 h 76200"/>
                  <a:gd name="connsiteX2" fmla="*/ 76424 w 76200"/>
                  <a:gd name="connsiteY2" fmla="*/ 76440 h 76200"/>
                  <a:gd name="connsiteX3" fmla="*/ 22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40"/>
                    </a:moveTo>
                    <a:lnTo>
                      <a:pt x="76424" y="240"/>
                    </a:lnTo>
                    <a:lnTo>
                      <a:pt x="76424" y="76440"/>
                    </a:lnTo>
                    <a:lnTo>
                      <a:pt x="22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2" name="자유형: 도형 1351">
                <a:extLst>
                  <a:ext uri="{FF2B5EF4-FFF2-40B4-BE49-F238E27FC236}">
                    <a16:creationId xmlns:a16="http://schemas.microsoft.com/office/drawing/2014/main" id="{FADCBA1D-1D77-16E6-AC60-723A5642F1F6}"/>
                  </a:ext>
                </a:extLst>
              </p:cNvPr>
              <p:cNvSpPr/>
              <p:nvPr/>
            </p:nvSpPr>
            <p:spPr>
              <a:xfrm>
                <a:off x="10280264" y="4623533"/>
                <a:ext cx="76200" cy="76200"/>
              </a:xfrm>
              <a:custGeom>
                <a:avLst/>
                <a:gdLst>
                  <a:gd name="connsiteX0" fmla="*/ 224 w 76200"/>
                  <a:gd name="connsiteY0" fmla="*/ 248 h 76200"/>
                  <a:gd name="connsiteX1" fmla="*/ 76424 w 76200"/>
                  <a:gd name="connsiteY1" fmla="*/ 248 h 76200"/>
                  <a:gd name="connsiteX2" fmla="*/ 76424 w 76200"/>
                  <a:gd name="connsiteY2" fmla="*/ 76448 h 76200"/>
                  <a:gd name="connsiteX3" fmla="*/ 22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48"/>
                    </a:moveTo>
                    <a:lnTo>
                      <a:pt x="76424" y="248"/>
                    </a:lnTo>
                    <a:lnTo>
                      <a:pt x="76424" y="76448"/>
                    </a:lnTo>
                    <a:lnTo>
                      <a:pt x="22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3" name="자유형: 도형 1352">
                <a:extLst>
                  <a:ext uri="{FF2B5EF4-FFF2-40B4-BE49-F238E27FC236}">
                    <a16:creationId xmlns:a16="http://schemas.microsoft.com/office/drawing/2014/main" id="{244BEDC2-298E-F16F-4DFC-9102E88AE4B8}"/>
                  </a:ext>
                </a:extLst>
              </p:cNvPr>
              <p:cNvSpPr/>
              <p:nvPr/>
            </p:nvSpPr>
            <p:spPr>
              <a:xfrm>
                <a:off x="10280264" y="4699733"/>
                <a:ext cx="76200" cy="76200"/>
              </a:xfrm>
              <a:custGeom>
                <a:avLst/>
                <a:gdLst>
                  <a:gd name="connsiteX0" fmla="*/ 224 w 76200"/>
                  <a:gd name="connsiteY0" fmla="*/ 256 h 76200"/>
                  <a:gd name="connsiteX1" fmla="*/ 76424 w 76200"/>
                  <a:gd name="connsiteY1" fmla="*/ 256 h 76200"/>
                  <a:gd name="connsiteX2" fmla="*/ 76424 w 76200"/>
                  <a:gd name="connsiteY2" fmla="*/ 76456 h 76200"/>
                  <a:gd name="connsiteX3" fmla="*/ 22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56"/>
                    </a:moveTo>
                    <a:lnTo>
                      <a:pt x="76424" y="256"/>
                    </a:lnTo>
                    <a:lnTo>
                      <a:pt x="76424" y="76456"/>
                    </a:lnTo>
                    <a:lnTo>
                      <a:pt x="22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4" name="자유형: 도형 1353">
                <a:extLst>
                  <a:ext uri="{FF2B5EF4-FFF2-40B4-BE49-F238E27FC236}">
                    <a16:creationId xmlns:a16="http://schemas.microsoft.com/office/drawing/2014/main" id="{5C7416DC-73B7-8CA1-E014-219A7690DF49}"/>
                  </a:ext>
                </a:extLst>
              </p:cNvPr>
              <p:cNvSpPr/>
              <p:nvPr/>
            </p:nvSpPr>
            <p:spPr>
              <a:xfrm>
                <a:off x="10280264" y="4775933"/>
                <a:ext cx="76200" cy="76200"/>
              </a:xfrm>
              <a:custGeom>
                <a:avLst/>
                <a:gdLst>
                  <a:gd name="connsiteX0" fmla="*/ 224 w 76200"/>
                  <a:gd name="connsiteY0" fmla="*/ 264 h 76200"/>
                  <a:gd name="connsiteX1" fmla="*/ 76424 w 76200"/>
                  <a:gd name="connsiteY1" fmla="*/ 264 h 76200"/>
                  <a:gd name="connsiteX2" fmla="*/ 76424 w 76200"/>
                  <a:gd name="connsiteY2" fmla="*/ 76464 h 76200"/>
                  <a:gd name="connsiteX3" fmla="*/ 22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64"/>
                    </a:moveTo>
                    <a:lnTo>
                      <a:pt x="76424" y="264"/>
                    </a:lnTo>
                    <a:lnTo>
                      <a:pt x="76424" y="76464"/>
                    </a:lnTo>
                    <a:lnTo>
                      <a:pt x="22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5" name="자유형: 도형 1354">
                <a:extLst>
                  <a:ext uri="{FF2B5EF4-FFF2-40B4-BE49-F238E27FC236}">
                    <a16:creationId xmlns:a16="http://schemas.microsoft.com/office/drawing/2014/main" id="{B47266DE-0353-5D5D-D37C-5CD853338F1D}"/>
                  </a:ext>
                </a:extLst>
              </p:cNvPr>
              <p:cNvSpPr/>
              <p:nvPr/>
            </p:nvSpPr>
            <p:spPr>
              <a:xfrm>
                <a:off x="10280264" y="4928333"/>
                <a:ext cx="76200" cy="76200"/>
              </a:xfrm>
              <a:custGeom>
                <a:avLst/>
                <a:gdLst>
                  <a:gd name="connsiteX0" fmla="*/ 224 w 76200"/>
                  <a:gd name="connsiteY0" fmla="*/ 280 h 76200"/>
                  <a:gd name="connsiteX1" fmla="*/ 76424 w 76200"/>
                  <a:gd name="connsiteY1" fmla="*/ 280 h 76200"/>
                  <a:gd name="connsiteX2" fmla="*/ 76424 w 76200"/>
                  <a:gd name="connsiteY2" fmla="*/ 76480 h 76200"/>
                  <a:gd name="connsiteX3" fmla="*/ 22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80"/>
                    </a:moveTo>
                    <a:lnTo>
                      <a:pt x="76424" y="280"/>
                    </a:lnTo>
                    <a:lnTo>
                      <a:pt x="76424" y="76480"/>
                    </a:lnTo>
                    <a:lnTo>
                      <a:pt x="22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6" name="자유형: 도형 1355">
                <a:extLst>
                  <a:ext uri="{FF2B5EF4-FFF2-40B4-BE49-F238E27FC236}">
                    <a16:creationId xmlns:a16="http://schemas.microsoft.com/office/drawing/2014/main" id="{B526CE4C-F8E4-7293-2119-DB1111DE4CA5}"/>
                  </a:ext>
                </a:extLst>
              </p:cNvPr>
              <p:cNvSpPr/>
              <p:nvPr/>
            </p:nvSpPr>
            <p:spPr>
              <a:xfrm>
                <a:off x="10280264" y="5004533"/>
                <a:ext cx="76200" cy="76200"/>
              </a:xfrm>
              <a:custGeom>
                <a:avLst/>
                <a:gdLst>
                  <a:gd name="connsiteX0" fmla="*/ 224 w 76200"/>
                  <a:gd name="connsiteY0" fmla="*/ 288 h 76200"/>
                  <a:gd name="connsiteX1" fmla="*/ 76424 w 76200"/>
                  <a:gd name="connsiteY1" fmla="*/ 288 h 76200"/>
                  <a:gd name="connsiteX2" fmla="*/ 76424 w 76200"/>
                  <a:gd name="connsiteY2" fmla="*/ 76488 h 76200"/>
                  <a:gd name="connsiteX3" fmla="*/ 22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88"/>
                    </a:moveTo>
                    <a:lnTo>
                      <a:pt x="76424" y="288"/>
                    </a:lnTo>
                    <a:lnTo>
                      <a:pt x="76424" y="76488"/>
                    </a:lnTo>
                    <a:lnTo>
                      <a:pt x="22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7" name="자유형: 도형 1356">
                <a:extLst>
                  <a:ext uri="{FF2B5EF4-FFF2-40B4-BE49-F238E27FC236}">
                    <a16:creationId xmlns:a16="http://schemas.microsoft.com/office/drawing/2014/main" id="{782FD885-6E12-B492-CB4C-BCA300880D49}"/>
                  </a:ext>
                </a:extLst>
              </p:cNvPr>
              <p:cNvSpPr/>
              <p:nvPr/>
            </p:nvSpPr>
            <p:spPr>
              <a:xfrm>
                <a:off x="10356464" y="3175733"/>
                <a:ext cx="76200" cy="76200"/>
              </a:xfrm>
              <a:custGeom>
                <a:avLst/>
                <a:gdLst>
                  <a:gd name="connsiteX0" fmla="*/ 232 w 76200"/>
                  <a:gd name="connsiteY0" fmla="*/ 96 h 76200"/>
                  <a:gd name="connsiteX1" fmla="*/ 76432 w 76200"/>
                  <a:gd name="connsiteY1" fmla="*/ 96 h 76200"/>
                  <a:gd name="connsiteX2" fmla="*/ 76432 w 76200"/>
                  <a:gd name="connsiteY2" fmla="*/ 76296 h 76200"/>
                  <a:gd name="connsiteX3" fmla="*/ 23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96"/>
                    </a:moveTo>
                    <a:lnTo>
                      <a:pt x="76432" y="96"/>
                    </a:lnTo>
                    <a:lnTo>
                      <a:pt x="76432" y="76296"/>
                    </a:lnTo>
                    <a:lnTo>
                      <a:pt x="23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8" name="자유형: 도형 1357">
                <a:extLst>
                  <a:ext uri="{FF2B5EF4-FFF2-40B4-BE49-F238E27FC236}">
                    <a16:creationId xmlns:a16="http://schemas.microsoft.com/office/drawing/2014/main" id="{90086FD5-CB12-6E53-ED69-50C372C71C12}"/>
                  </a:ext>
                </a:extLst>
              </p:cNvPr>
              <p:cNvSpPr/>
              <p:nvPr/>
            </p:nvSpPr>
            <p:spPr>
              <a:xfrm>
                <a:off x="10356464" y="3251933"/>
                <a:ext cx="76200" cy="76200"/>
              </a:xfrm>
              <a:custGeom>
                <a:avLst/>
                <a:gdLst>
                  <a:gd name="connsiteX0" fmla="*/ 232 w 76200"/>
                  <a:gd name="connsiteY0" fmla="*/ 104 h 76200"/>
                  <a:gd name="connsiteX1" fmla="*/ 76432 w 76200"/>
                  <a:gd name="connsiteY1" fmla="*/ 104 h 76200"/>
                  <a:gd name="connsiteX2" fmla="*/ 76432 w 76200"/>
                  <a:gd name="connsiteY2" fmla="*/ 76304 h 76200"/>
                  <a:gd name="connsiteX3" fmla="*/ 23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04"/>
                    </a:moveTo>
                    <a:lnTo>
                      <a:pt x="76432" y="104"/>
                    </a:lnTo>
                    <a:lnTo>
                      <a:pt x="76432" y="76304"/>
                    </a:lnTo>
                    <a:lnTo>
                      <a:pt x="23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9" name="자유형: 도형 1358">
                <a:extLst>
                  <a:ext uri="{FF2B5EF4-FFF2-40B4-BE49-F238E27FC236}">
                    <a16:creationId xmlns:a16="http://schemas.microsoft.com/office/drawing/2014/main" id="{09F1C784-9E0F-B276-3392-64266067206C}"/>
                  </a:ext>
                </a:extLst>
              </p:cNvPr>
              <p:cNvSpPr/>
              <p:nvPr/>
            </p:nvSpPr>
            <p:spPr>
              <a:xfrm>
                <a:off x="10356464" y="3556733"/>
                <a:ext cx="76200" cy="76200"/>
              </a:xfrm>
              <a:custGeom>
                <a:avLst/>
                <a:gdLst>
                  <a:gd name="connsiteX0" fmla="*/ 232 w 76200"/>
                  <a:gd name="connsiteY0" fmla="*/ 136 h 76200"/>
                  <a:gd name="connsiteX1" fmla="*/ 76432 w 76200"/>
                  <a:gd name="connsiteY1" fmla="*/ 136 h 76200"/>
                  <a:gd name="connsiteX2" fmla="*/ 76432 w 76200"/>
                  <a:gd name="connsiteY2" fmla="*/ 76336 h 76200"/>
                  <a:gd name="connsiteX3" fmla="*/ 23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36"/>
                    </a:moveTo>
                    <a:lnTo>
                      <a:pt x="76432" y="136"/>
                    </a:lnTo>
                    <a:lnTo>
                      <a:pt x="76432" y="76336"/>
                    </a:lnTo>
                    <a:lnTo>
                      <a:pt x="23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0" name="자유형: 도형 1359">
                <a:extLst>
                  <a:ext uri="{FF2B5EF4-FFF2-40B4-BE49-F238E27FC236}">
                    <a16:creationId xmlns:a16="http://schemas.microsoft.com/office/drawing/2014/main" id="{3E24A9D5-3754-6D82-07B9-E2C49CFFD675}"/>
                  </a:ext>
                </a:extLst>
              </p:cNvPr>
              <p:cNvSpPr/>
              <p:nvPr/>
            </p:nvSpPr>
            <p:spPr>
              <a:xfrm>
                <a:off x="10356464" y="3709133"/>
                <a:ext cx="76200" cy="76200"/>
              </a:xfrm>
              <a:custGeom>
                <a:avLst/>
                <a:gdLst>
                  <a:gd name="connsiteX0" fmla="*/ 232 w 76200"/>
                  <a:gd name="connsiteY0" fmla="*/ 152 h 76200"/>
                  <a:gd name="connsiteX1" fmla="*/ 76432 w 76200"/>
                  <a:gd name="connsiteY1" fmla="*/ 152 h 76200"/>
                  <a:gd name="connsiteX2" fmla="*/ 76432 w 76200"/>
                  <a:gd name="connsiteY2" fmla="*/ 76352 h 76200"/>
                  <a:gd name="connsiteX3" fmla="*/ 23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52"/>
                    </a:moveTo>
                    <a:lnTo>
                      <a:pt x="76432" y="152"/>
                    </a:lnTo>
                    <a:lnTo>
                      <a:pt x="76432" y="76352"/>
                    </a:lnTo>
                    <a:lnTo>
                      <a:pt x="23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1" name="자유형: 도형 1360">
                <a:extLst>
                  <a:ext uri="{FF2B5EF4-FFF2-40B4-BE49-F238E27FC236}">
                    <a16:creationId xmlns:a16="http://schemas.microsoft.com/office/drawing/2014/main" id="{CFB3E0CF-0DB8-262E-D5D0-3AF2BE0632D9}"/>
                  </a:ext>
                </a:extLst>
              </p:cNvPr>
              <p:cNvSpPr/>
              <p:nvPr/>
            </p:nvSpPr>
            <p:spPr>
              <a:xfrm>
                <a:off x="10356464" y="3937733"/>
                <a:ext cx="76200" cy="76200"/>
              </a:xfrm>
              <a:custGeom>
                <a:avLst/>
                <a:gdLst>
                  <a:gd name="connsiteX0" fmla="*/ 232 w 76200"/>
                  <a:gd name="connsiteY0" fmla="*/ 176 h 76200"/>
                  <a:gd name="connsiteX1" fmla="*/ 76432 w 76200"/>
                  <a:gd name="connsiteY1" fmla="*/ 176 h 76200"/>
                  <a:gd name="connsiteX2" fmla="*/ 76432 w 76200"/>
                  <a:gd name="connsiteY2" fmla="*/ 76376 h 76200"/>
                  <a:gd name="connsiteX3" fmla="*/ 23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76"/>
                    </a:moveTo>
                    <a:lnTo>
                      <a:pt x="76432" y="176"/>
                    </a:lnTo>
                    <a:lnTo>
                      <a:pt x="76432" y="76376"/>
                    </a:lnTo>
                    <a:lnTo>
                      <a:pt x="23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2" name="자유형: 도형 1361">
                <a:extLst>
                  <a:ext uri="{FF2B5EF4-FFF2-40B4-BE49-F238E27FC236}">
                    <a16:creationId xmlns:a16="http://schemas.microsoft.com/office/drawing/2014/main" id="{F872A2CF-A045-F943-DFCF-EBB4521D1B65}"/>
                  </a:ext>
                </a:extLst>
              </p:cNvPr>
              <p:cNvSpPr/>
              <p:nvPr/>
            </p:nvSpPr>
            <p:spPr>
              <a:xfrm>
                <a:off x="10356464" y="4013933"/>
                <a:ext cx="76200" cy="76200"/>
              </a:xfrm>
              <a:custGeom>
                <a:avLst/>
                <a:gdLst>
                  <a:gd name="connsiteX0" fmla="*/ 232 w 76200"/>
                  <a:gd name="connsiteY0" fmla="*/ 184 h 76200"/>
                  <a:gd name="connsiteX1" fmla="*/ 76432 w 76200"/>
                  <a:gd name="connsiteY1" fmla="*/ 184 h 76200"/>
                  <a:gd name="connsiteX2" fmla="*/ 76432 w 76200"/>
                  <a:gd name="connsiteY2" fmla="*/ 76384 h 76200"/>
                  <a:gd name="connsiteX3" fmla="*/ 23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84"/>
                    </a:moveTo>
                    <a:lnTo>
                      <a:pt x="76432" y="184"/>
                    </a:lnTo>
                    <a:lnTo>
                      <a:pt x="76432" y="76384"/>
                    </a:lnTo>
                    <a:lnTo>
                      <a:pt x="23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3" name="자유형: 도형 1362">
                <a:extLst>
                  <a:ext uri="{FF2B5EF4-FFF2-40B4-BE49-F238E27FC236}">
                    <a16:creationId xmlns:a16="http://schemas.microsoft.com/office/drawing/2014/main" id="{977F2AFC-A15F-7EA5-19DE-537D4A4B1534}"/>
                  </a:ext>
                </a:extLst>
              </p:cNvPr>
              <p:cNvSpPr/>
              <p:nvPr/>
            </p:nvSpPr>
            <p:spPr>
              <a:xfrm>
                <a:off x="10356464" y="4090133"/>
                <a:ext cx="76200" cy="76200"/>
              </a:xfrm>
              <a:custGeom>
                <a:avLst/>
                <a:gdLst>
                  <a:gd name="connsiteX0" fmla="*/ 232 w 76200"/>
                  <a:gd name="connsiteY0" fmla="*/ 192 h 76200"/>
                  <a:gd name="connsiteX1" fmla="*/ 76432 w 76200"/>
                  <a:gd name="connsiteY1" fmla="*/ 192 h 76200"/>
                  <a:gd name="connsiteX2" fmla="*/ 76432 w 76200"/>
                  <a:gd name="connsiteY2" fmla="*/ 76392 h 76200"/>
                  <a:gd name="connsiteX3" fmla="*/ 23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92"/>
                    </a:moveTo>
                    <a:lnTo>
                      <a:pt x="76432" y="192"/>
                    </a:lnTo>
                    <a:lnTo>
                      <a:pt x="76432" y="76392"/>
                    </a:lnTo>
                    <a:lnTo>
                      <a:pt x="23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4" name="자유형: 도형 1363">
                <a:extLst>
                  <a:ext uri="{FF2B5EF4-FFF2-40B4-BE49-F238E27FC236}">
                    <a16:creationId xmlns:a16="http://schemas.microsoft.com/office/drawing/2014/main" id="{E05BC7E2-7D2C-0417-E0E2-65DAF7F6DEAA}"/>
                  </a:ext>
                </a:extLst>
              </p:cNvPr>
              <p:cNvSpPr/>
              <p:nvPr/>
            </p:nvSpPr>
            <p:spPr>
              <a:xfrm>
                <a:off x="10356464" y="4166333"/>
                <a:ext cx="76200" cy="76200"/>
              </a:xfrm>
              <a:custGeom>
                <a:avLst/>
                <a:gdLst>
                  <a:gd name="connsiteX0" fmla="*/ 232 w 76200"/>
                  <a:gd name="connsiteY0" fmla="*/ 200 h 76200"/>
                  <a:gd name="connsiteX1" fmla="*/ 76432 w 76200"/>
                  <a:gd name="connsiteY1" fmla="*/ 200 h 76200"/>
                  <a:gd name="connsiteX2" fmla="*/ 76432 w 76200"/>
                  <a:gd name="connsiteY2" fmla="*/ 76400 h 76200"/>
                  <a:gd name="connsiteX3" fmla="*/ 23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00"/>
                    </a:moveTo>
                    <a:lnTo>
                      <a:pt x="76432" y="200"/>
                    </a:lnTo>
                    <a:lnTo>
                      <a:pt x="76432" y="76400"/>
                    </a:lnTo>
                    <a:lnTo>
                      <a:pt x="23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5" name="자유형: 도형 1364">
                <a:extLst>
                  <a:ext uri="{FF2B5EF4-FFF2-40B4-BE49-F238E27FC236}">
                    <a16:creationId xmlns:a16="http://schemas.microsoft.com/office/drawing/2014/main" id="{BB54820A-8F72-58A6-218C-9A66A76EEAC1}"/>
                  </a:ext>
                </a:extLst>
              </p:cNvPr>
              <p:cNvSpPr/>
              <p:nvPr/>
            </p:nvSpPr>
            <p:spPr>
              <a:xfrm>
                <a:off x="10356464" y="4242533"/>
                <a:ext cx="76200" cy="76200"/>
              </a:xfrm>
              <a:custGeom>
                <a:avLst/>
                <a:gdLst>
                  <a:gd name="connsiteX0" fmla="*/ 232 w 76200"/>
                  <a:gd name="connsiteY0" fmla="*/ 208 h 76200"/>
                  <a:gd name="connsiteX1" fmla="*/ 76432 w 76200"/>
                  <a:gd name="connsiteY1" fmla="*/ 208 h 76200"/>
                  <a:gd name="connsiteX2" fmla="*/ 76432 w 76200"/>
                  <a:gd name="connsiteY2" fmla="*/ 76408 h 76200"/>
                  <a:gd name="connsiteX3" fmla="*/ 232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08"/>
                    </a:moveTo>
                    <a:lnTo>
                      <a:pt x="76432" y="208"/>
                    </a:lnTo>
                    <a:lnTo>
                      <a:pt x="76432" y="76408"/>
                    </a:lnTo>
                    <a:lnTo>
                      <a:pt x="232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6" name="자유형: 도형 1365">
                <a:extLst>
                  <a:ext uri="{FF2B5EF4-FFF2-40B4-BE49-F238E27FC236}">
                    <a16:creationId xmlns:a16="http://schemas.microsoft.com/office/drawing/2014/main" id="{1051E4B6-385C-0485-A633-C9D6995A51EC}"/>
                  </a:ext>
                </a:extLst>
              </p:cNvPr>
              <p:cNvSpPr/>
              <p:nvPr/>
            </p:nvSpPr>
            <p:spPr>
              <a:xfrm>
                <a:off x="10356464" y="4394933"/>
                <a:ext cx="76200" cy="76200"/>
              </a:xfrm>
              <a:custGeom>
                <a:avLst/>
                <a:gdLst>
                  <a:gd name="connsiteX0" fmla="*/ 232 w 76200"/>
                  <a:gd name="connsiteY0" fmla="*/ 224 h 76200"/>
                  <a:gd name="connsiteX1" fmla="*/ 76432 w 76200"/>
                  <a:gd name="connsiteY1" fmla="*/ 224 h 76200"/>
                  <a:gd name="connsiteX2" fmla="*/ 76432 w 76200"/>
                  <a:gd name="connsiteY2" fmla="*/ 76424 h 76200"/>
                  <a:gd name="connsiteX3" fmla="*/ 23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24"/>
                    </a:moveTo>
                    <a:lnTo>
                      <a:pt x="76432" y="224"/>
                    </a:lnTo>
                    <a:lnTo>
                      <a:pt x="76432" y="76424"/>
                    </a:lnTo>
                    <a:lnTo>
                      <a:pt x="23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7" name="자유형: 도형 1366">
                <a:extLst>
                  <a:ext uri="{FF2B5EF4-FFF2-40B4-BE49-F238E27FC236}">
                    <a16:creationId xmlns:a16="http://schemas.microsoft.com/office/drawing/2014/main" id="{8DE5E745-A1B6-0A07-9EBC-6AD2B3065F7A}"/>
                  </a:ext>
                </a:extLst>
              </p:cNvPr>
              <p:cNvSpPr/>
              <p:nvPr/>
            </p:nvSpPr>
            <p:spPr>
              <a:xfrm>
                <a:off x="10356464" y="4699733"/>
                <a:ext cx="76200" cy="76200"/>
              </a:xfrm>
              <a:custGeom>
                <a:avLst/>
                <a:gdLst>
                  <a:gd name="connsiteX0" fmla="*/ 232 w 76200"/>
                  <a:gd name="connsiteY0" fmla="*/ 256 h 76200"/>
                  <a:gd name="connsiteX1" fmla="*/ 76432 w 76200"/>
                  <a:gd name="connsiteY1" fmla="*/ 256 h 76200"/>
                  <a:gd name="connsiteX2" fmla="*/ 76432 w 76200"/>
                  <a:gd name="connsiteY2" fmla="*/ 76456 h 76200"/>
                  <a:gd name="connsiteX3" fmla="*/ 23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56"/>
                    </a:moveTo>
                    <a:lnTo>
                      <a:pt x="76432" y="256"/>
                    </a:lnTo>
                    <a:lnTo>
                      <a:pt x="76432" y="76456"/>
                    </a:lnTo>
                    <a:lnTo>
                      <a:pt x="23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8" name="자유형: 도형 1367">
                <a:extLst>
                  <a:ext uri="{FF2B5EF4-FFF2-40B4-BE49-F238E27FC236}">
                    <a16:creationId xmlns:a16="http://schemas.microsoft.com/office/drawing/2014/main" id="{C23E8087-74B2-C922-A1CB-5D6A67A9D092}"/>
                  </a:ext>
                </a:extLst>
              </p:cNvPr>
              <p:cNvSpPr/>
              <p:nvPr/>
            </p:nvSpPr>
            <p:spPr>
              <a:xfrm>
                <a:off x="10356464" y="4775933"/>
                <a:ext cx="76200" cy="76200"/>
              </a:xfrm>
              <a:custGeom>
                <a:avLst/>
                <a:gdLst>
                  <a:gd name="connsiteX0" fmla="*/ 232 w 76200"/>
                  <a:gd name="connsiteY0" fmla="*/ 264 h 76200"/>
                  <a:gd name="connsiteX1" fmla="*/ 76432 w 76200"/>
                  <a:gd name="connsiteY1" fmla="*/ 264 h 76200"/>
                  <a:gd name="connsiteX2" fmla="*/ 76432 w 76200"/>
                  <a:gd name="connsiteY2" fmla="*/ 76464 h 76200"/>
                  <a:gd name="connsiteX3" fmla="*/ 23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64"/>
                    </a:moveTo>
                    <a:lnTo>
                      <a:pt x="76432" y="264"/>
                    </a:lnTo>
                    <a:lnTo>
                      <a:pt x="76432" y="76464"/>
                    </a:lnTo>
                    <a:lnTo>
                      <a:pt x="23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9" name="자유형: 도형 1368">
                <a:extLst>
                  <a:ext uri="{FF2B5EF4-FFF2-40B4-BE49-F238E27FC236}">
                    <a16:creationId xmlns:a16="http://schemas.microsoft.com/office/drawing/2014/main" id="{18463542-269F-FBA0-91A5-427FE0FC98B5}"/>
                  </a:ext>
                </a:extLst>
              </p:cNvPr>
              <p:cNvSpPr/>
              <p:nvPr/>
            </p:nvSpPr>
            <p:spPr>
              <a:xfrm>
                <a:off x="10356464" y="4928333"/>
                <a:ext cx="76200" cy="76200"/>
              </a:xfrm>
              <a:custGeom>
                <a:avLst/>
                <a:gdLst>
                  <a:gd name="connsiteX0" fmla="*/ 232 w 76200"/>
                  <a:gd name="connsiteY0" fmla="*/ 280 h 76200"/>
                  <a:gd name="connsiteX1" fmla="*/ 76432 w 76200"/>
                  <a:gd name="connsiteY1" fmla="*/ 280 h 76200"/>
                  <a:gd name="connsiteX2" fmla="*/ 76432 w 76200"/>
                  <a:gd name="connsiteY2" fmla="*/ 76480 h 76200"/>
                  <a:gd name="connsiteX3" fmla="*/ 23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80"/>
                    </a:moveTo>
                    <a:lnTo>
                      <a:pt x="76432" y="280"/>
                    </a:lnTo>
                    <a:lnTo>
                      <a:pt x="76432" y="76480"/>
                    </a:lnTo>
                    <a:lnTo>
                      <a:pt x="23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0" name="자유형: 도형 1369">
                <a:extLst>
                  <a:ext uri="{FF2B5EF4-FFF2-40B4-BE49-F238E27FC236}">
                    <a16:creationId xmlns:a16="http://schemas.microsoft.com/office/drawing/2014/main" id="{E0FD7E94-34C7-1091-AE13-74CBC70E6F05}"/>
                  </a:ext>
                </a:extLst>
              </p:cNvPr>
              <p:cNvSpPr/>
              <p:nvPr/>
            </p:nvSpPr>
            <p:spPr>
              <a:xfrm>
                <a:off x="10356464" y="5004533"/>
                <a:ext cx="76200" cy="76200"/>
              </a:xfrm>
              <a:custGeom>
                <a:avLst/>
                <a:gdLst>
                  <a:gd name="connsiteX0" fmla="*/ 232 w 76200"/>
                  <a:gd name="connsiteY0" fmla="*/ 288 h 76200"/>
                  <a:gd name="connsiteX1" fmla="*/ 76432 w 76200"/>
                  <a:gd name="connsiteY1" fmla="*/ 288 h 76200"/>
                  <a:gd name="connsiteX2" fmla="*/ 76432 w 76200"/>
                  <a:gd name="connsiteY2" fmla="*/ 76488 h 76200"/>
                  <a:gd name="connsiteX3" fmla="*/ 23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88"/>
                    </a:moveTo>
                    <a:lnTo>
                      <a:pt x="76432" y="288"/>
                    </a:lnTo>
                    <a:lnTo>
                      <a:pt x="76432" y="76488"/>
                    </a:lnTo>
                    <a:lnTo>
                      <a:pt x="23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1" name="자유형: 도형 1370">
                <a:extLst>
                  <a:ext uri="{FF2B5EF4-FFF2-40B4-BE49-F238E27FC236}">
                    <a16:creationId xmlns:a16="http://schemas.microsoft.com/office/drawing/2014/main" id="{E15DE059-C18D-15DF-69B6-B482F71BA0E6}"/>
                  </a:ext>
                </a:extLst>
              </p:cNvPr>
              <p:cNvSpPr/>
              <p:nvPr/>
            </p:nvSpPr>
            <p:spPr>
              <a:xfrm>
                <a:off x="10432664" y="2566133"/>
                <a:ext cx="76200" cy="76200"/>
              </a:xfrm>
              <a:custGeom>
                <a:avLst/>
                <a:gdLst>
                  <a:gd name="connsiteX0" fmla="*/ 240 w 76200"/>
                  <a:gd name="connsiteY0" fmla="*/ 32 h 76200"/>
                  <a:gd name="connsiteX1" fmla="*/ 76440 w 76200"/>
                  <a:gd name="connsiteY1" fmla="*/ 32 h 76200"/>
                  <a:gd name="connsiteX2" fmla="*/ 76440 w 76200"/>
                  <a:gd name="connsiteY2" fmla="*/ 76232 h 76200"/>
                  <a:gd name="connsiteX3" fmla="*/ 24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32"/>
                    </a:moveTo>
                    <a:lnTo>
                      <a:pt x="76440" y="32"/>
                    </a:lnTo>
                    <a:lnTo>
                      <a:pt x="76440" y="76232"/>
                    </a:lnTo>
                    <a:lnTo>
                      <a:pt x="24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2" name="자유형: 도형 1371">
                <a:extLst>
                  <a:ext uri="{FF2B5EF4-FFF2-40B4-BE49-F238E27FC236}">
                    <a16:creationId xmlns:a16="http://schemas.microsoft.com/office/drawing/2014/main" id="{9ADD26BA-C81E-925B-CE86-FCF906B62CFE}"/>
                  </a:ext>
                </a:extLst>
              </p:cNvPr>
              <p:cNvSpPr/>
              <p:nvPr/>
            </p:nvSpPr>
            <p:spPr>
              <a:xfrm>
                <a:off x="10432664" y="2642333"/>
                <a:ext cx="76200" cy="76200"/>
              </a:xfrm>
              <a:custGeom>
                <a:avLst/>
                <a:gdLst>
                  <a:gd name="connsiteX0" fmla="*/ 240 w 76200"/>
                  <a:gd name="connsiteY0" fmla="*/ 40 h 76200"/>
                  <a:gd name="connsiteX1" fmla="*/ 76440 w 76200"/>
                  <a:gd name="connsiteY1" fmla="*/ 40 h 76200"/>
                  <a:gd name="connsiteX2" fmla="*/ 76440 w 76200"/>
                  <a:gd name="connsiteY2" fmla="*/ 76240 h 76200"/>
                  <a:gd name="connsiteX3" fmla="*/ 24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40"/>
                    </a:moveTo>
                    <a:lnTo>
                      <a:pt x="76440" y="40"/>
                    </a:lnTo>
                    <a:lnTo>
                      <a:pt x="76440" y="76240"/>
                    </a:lnTo>
                    <a:lnTo>
                      <a:pt x="24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3" name="자유형: 도형 1372">
                <a:extLst>
                  <a:ext uri="{FF2B5EF4-FFF2-40B4-BE49-F238E27FC236}">
                    <a16:creationId xmlns:a16="http://schemas.microsoft.com/office/drawing/2014/main" id="{C93F734A-3FD7-DBB1-6078-D7354F7BF768}"/>
                  </a:ext>
                </a:extLst>
              </p:cNvPr>
              <p:cNvSpPr/>
              <p:nvPr/>
            </p:nvSpPr>
            <p:spPr>
              <a:xfrm>
                <a:off x="10432664" y="2718533"/>
                <a:ext cx="76200" cy="76200"/>
              </a:xfrm>
              <a:custGeom>
                <a:avLst/>
                <a:gdLst>
                  <a:gd name="connsiteX0" fmla="*/ 240 w 76200"/>
                  <a:gd name="connsiteY0" fmla="*/ 48 h 76200"/>
                  <a:gd name="connsiteX1" fmla="*/ 76440 w 76200"/>
                  <a:gd name="connsiteY1" fmla="*/ 48 h 76200"/>
                  <a:gd name="connsiteX2" fmla="*/ 76440 w 76200"/>
                  <a:gd name="connsiteY2" fmla="*/ 76248 h 76200"/>
                  <a:gd name="connsiteX3" fmla="*/ 24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48"/>
                    </a:moveTo>
                    <a:lnTo>
                      <a:pt x="76440" y="48"/>
                    </a:lnTo>
                    <a:lnTo>
                      <a:pt x="76440" y="76248"/>
                    </a:lnTo>
                    <a:lnTo>
                      <a:pt x="24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4" name="자유형: 도형 1373">
                <a:extLst>
                  <a:ext uri="{FF2B5EF4-FFF2-40B4-BE49-F238E27FC236}">
                    <a16:creationId xmlns:a16="http://schemas.microsoft.com/office/drawing/2014/main" id="{9D03B3F1-D11C-1657-CE62-26BE8E167A61}"/>
                  </a:ext>
                </a:extLst>
              </p:cNvPr>
              <p:cNvSpPr/>
              <p:nvPr/>
            </p:nvSpPr>
            <p:spPr>
              <a:xfrm>
                <a:off x="10432664" y="2794733"/>
                <a:ext cx="76200" cy="76200"/>
              </a:xfrm>
              <a:custGeom>
                <a:avLst/>
                <a:gdLst>
                  <a:gd name="connsiteX0" fmla="*/ 240 w 76200"/>
                  <a:gd name="connsiteY0" fmla="*/ 56 h 76200"/>
                  <a:gd name="connsiteX1" fmla="*/ 76440 w 76200"/>
                  <a:gd name="connsiteY1" fmla="*/ 56 h 76200"/>
                  <a:gd name="connsiteX2" fmla="*/ 76440 w 76200"/>
                  <a:gd name="connsiteY2" fmla="*/ 76256 h 76200"/>
                  <a:gd name="connsiteX3" fmla="*/ 24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56"/>
                    </a:moveTo>
                    <a:lnTo>
                      <a:pt x="76440" y="56"/>
                    </a:lnTo>
                    <a:lnTo>
                      <a:pt x="76440" y="76256"/>
                    </a:lnTo>
                    <a:lnTo>
                      <a:pt x="24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5" name="자유형: 도형 1374">
                <a:extLst>
                  <a:ext uri="{FF2B5EF4-FFF2-40B4-BE49-F238E27FC236}">
                    <a16:creationId xmlns:a16="http://schemas.microsoft.com/office/drawing/2014/main" id="{A712560A-DA2A-DE3C-ACA8-18F202BD8E94}"/>
                  </a:ext>
                </a:extLst>
              </p:cNvPr>
              <p:cNvSpPr/>
              <p:nvPr/>
            </p:nvSpPr>
            <p:spPr>
              <a:xfrm>
                <a:off x="10432664" y="2870933"/>
                <a:ext cx="76200" cy="76200"/>
              </a:xfrm>
              <a:custGeom>
                <a:avLst/>
                <a:gdLst>
                  <a:gd name="connsiteX0" fmla="*/ 240 w 76200"/>
                  <a:gd name="connsiteY0" fmla="*/ 64 h 76200"/>
                  <a:gd name="connsiteX1" fmla="*/ 76440 w 76200"/>
                  <a:gd name="connsiteY1" fmla="*/ 64 h 76200"/>
                  <a:gd name="connsiteX2" fmla="*/ 76440 w 76200"/>
                  <a:gd name="connsiteY2" fmla="*/ 76264 h 76200"/>
                  <a:gd name="connsiteX3" fmla="*/ 24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64"/>
                    </a:moveTo>
                    <a:lnTo>
                      <a:pt x="76440" y="64"/>
                    </a:lnTo>
                    <a:lnTo>
                      <a:pt x="76440" y="76264"/>
                    </a:lnTo>
                    <a:lnTo>
                      <a:pt x="24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6" name="자유형: 도형 1375">
                <a:extLst>
                  <a:ext uri="{FF2B5EF4-FFF2-40B4-BE49-F238E27FC236}">
                    <a16:creationId xmlns:a16="http://schemas.microsoft.com/office/drawing/2014/main" id="{45D58BE3-7448-4346-5C84-CBA548EE61D9}"/>
                  </a:ext>
                </a:extLst>
              </p:cNvPr>
              <p:cNvSpPr/>
              <p:nvPr/>
            </p:nvSpPr>
            <p:spPr>
              <a:xfrm>
                <a:off x="10432664" y="2947133"/>
                <a:ext cx="76200" cy="76200"/>
              </a:xfrm>
              <a:custGeom>
                <a:avLst/>
                <a:gdLst>
                  <a:gd name="connsiteX0" fmla="*/ 240 w 76200"/>
                  <a:gd name="connsiteY0" fmla="*/ 72 h 76200"/>
                  <a:gd name="connsiteX1" fmla="*/ 76440 w 76200"/>
                  <a:gd name="connsiteY1" fmla="*/ 72 h 76200"/>
                  <a:gd name="connsiteX2" fmla="*/ 76440 w 76200"/>
                  <a:gd name="connsiteY2" fmla="*/ 76272 h 76200"/>
                  <a:gd name="connsiteX3" fmla="*/ 24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72"/>
                    </a:moveTo>
                    <a:lnTo>
                      <a:pt x="76440" y="72"/>
                    </a:lnTo>
                    <a:lnTo>
                      <a:pt x="76440" y="76272"/>
                    </a:lnTo>
                    <a:lnTo>
                      <a:pt x="24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7" name="자유형: 도형 1376">
                <a:extLst>
                  <a:ext uri="{FF2B5EF4-FFF2-40B4-BE49-F238E27FC236}">
                    <a16:creationId xmlns:a16="http://schemas.microsoft.com/office/drawing/2014/main" id="{77EFFEC1-992D-0F9B-D0C4-84CDE221BEEB}"/>
                  </a:ext>
                </a:extLst>
              </p:cNvPr>
              <p:cNvSpPr/>
              <p:nvPr/>
            </p:nvSpPr>
            <p:spPr>
              <a:xfrm>
                <a:off x="10432664" y="3023333"/>
                <a:ext cx="76200" cy="76200"/>
              </a:xfrm>
              <a:custGeom>
                <a:avLst/>
                <a:gdLst>
                  <a:gd name="connsiteX0" fmla="*/ 240 w 76200"/>
                  <a:gd name="connsiteY0" fmla="*/ 80 h 76200"/>
                  <a:gd name="connsiteX1" fmla="*/ 76440 w 76200"/>
                  <a:gd name="connsiteY1" fmla="*/ 80 h 76200"/>
                  <a:gd name="connsiteX2" fmla="*/ 76440 w 76200"/>
                  <a:gd name="connsiteY2" fmla="*/ 76280 h 76200"/>
                  <a:gd name="connsiteX3" fmla="*/ 24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80"/>
                    </a:moveTo>
                    <a:lnTo>
                      <a:pt x="76440" y="80"/>
                    </a:lnTo>
                    <a:lnTo>
                      <a:pt x="76440" y="76280"/>
                    </a:lnTo>
                    <a:lnTo>
                      <a:pt x="24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8" name="자유형: 도형 1377">
                <a:extLst>
                  <a:ext uri="{FF2B5EF4-FFF2-40B4-BE49-F238E27FC236}">
                    <a16:creationId xmlns:a16="http://schemas.microsoft.com/office/drawing/2014/main" id="{BA663B26-03EE-CDD1-407A-E315101CFCA2}"/>
                  </a:ext>
                </a:extLst>
              </p:cNvPr>
              <p:cNvSpPr/>
              <p:nvPr/>
            </p:nvSpPr>
            <p:spPr>
              <a:xfrm>
                <a:off x="10432664" y="3251933"/>
                <a:ext cx="76200" cy="76200"/>
              </a:xfrm>
              <a:custGeom>
                <a:avLst/>
                <a:gdLst>
                  <a:gd name="connsiteX0" fmla="*/ 240 w 76200"/>
                  <a:gd name="connsiteY0" fmla="*/ 104 h 76200"/>
                  <a:gd name="connsiteX1" fmla="*/ 76440 w 76200"/>
                  <a:gd name="connsiteY1" fmla="*/ 104 h 76200"/>
                  <a:gd name="connsiteX2" fmla="*/ 76440 w 76200"/>
                  <a:gd name="connsiteY2" fmla="*/ 76304 h 76200"/>
                  <a:gd name="connsiteX3" fmla="*/ 24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04"/>
                    </a:moveTo>
                    <a:lnTo>
                      <a:pt x="76440" y="104"/>
                    </a:lnTo>
                    <a:lnTo>
                      <a:pt x="76440" y="76304"/>
                    </a:lnTo>
                    <a:lnTo>
                      <a:pt x="24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9" name="자유형: 도형 1378">
                <a:extLst>
                  <a:ext uri="{FF2B5EF4-FFF2-40B4-BE49-F238E27FC236}">
                    <a16:creationId xmlns:a16="http://schemas.microsoft.com/office/drawing/2014/main" id="{6CC5CFEF-D4C4-836B-DF94-2867564F2D44}"/>
                  </a:ext>
                </a:extLst>
              </p:cNvPr>
              <p:cNvSpPr/>
              <p:nvPr/>
            </p:nvSpPr>
            <p:spPr>
              <a:xfrm>
                <a:off x="10432664" y="3404333"/>
                <a:ext cx="76200" cy="76200"/>
              </a:xfrm>
              <a:custGeom>
                <a:avLst/>
                <a:gdLst>
                  <a:gd name="connsiteX0" fmla="*/ 240 w 76200"/>
                  <a:gd name="connsiteY0" fmla="*/ 120 h 76200"/>
                  <a:gd name="connsiteX1" fmla="*/ 76440 w 76200"/>
                  <a:gd name="connsiteY1" fmla="*/ 120 h 76200"/>
                  <a:gd name="connsiteX2" fmla="*/ 76440 w 76200"/>
                  <a:gd name="connsiteY2" fmla="*/ 76320 h 76200"/>
                  <a:gd name="connsiteX3" fmla="*/ 24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20"/>
                    </a:moveTo>
                    <a:lnTo>
                      <a:pt x="76440" y="120"/>
                    </a:lnTo>
                    <a:lnTo>
                      <a:pt x="76440" y="76320"/>
                    </a:lnTo>
                    <a:lnTo>
                      <a:pt x="24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0" name="자유형: 도형 1379">
                <a:extLst>
                  <a:ext uri="{FF2B5EF4-FFF2-40B4-BE49-F238E27FC236}">
                    <a16:creationId xmlns:a16="http://schemas.microsoft.com/office/drawing/2014/main" id="{D17D5D66-1F95-5733-6CBE-D79070CCA451}"/>
                  </a:ext>
                </a:extLst>
              </p:cNvPr>
              <p:cNvSpPr/>
              <p:nvPr/>
            </p:nvSpPr>
            <p:spPr>
              <a:xfrm>
                <a:off x="10432664" y="3480533"/>
                <a:ext cx="76200" cy="76200"/>
              </a:xfrm>
              <a:custGeom>
                <a:avLst/>
                <a:gdLst>
                  <a:gd name="connsiteX0" fmla="*/ 240 w 76200"/>
                  <a:gd name="connsiteY0" fmla="*/ 128 h 76200"/>
                  <a:gd name="connsiteX1" fmla="*/ 76440 w 76200"/>
                  <a:gd name="connsiteY1" fmla="*/ 128 h 76200"/>
                  <a:gd name="connsiteX2" fmla="*/ 76440 w 76200"/>
                  <a:gd name="connsiteY2" fmla="*/ 76328 h 76200"/>
                  <a:gd name="connsiteX3" fmla="*/ 24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28"/>
                    </a:moveTo>
                    <a:lnTo>
                      <a:pt x="76440" y="128"/>
                    </a:lnTo>
                    <a:lnTo>
                      <a:pt x="76440" y="76328"/>
                    </a:lnTo>
                    <a:lnTo>
                      <a:pt x="24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1" name="자유형: 도형 1380">
                <a:extLst>
                  <a:ext uri="{FF2B5EF4-FFF2-40B4-BE49-F238E27FC236}">
                    <a16:creationId xmlns:a16="http://schemas.microsoft.com/office/drawing/2014/main" id="{32811824-1BA6-0110-7214-C5D6D058A99E}"/>
                  </a:ext>
                </a:extLst>
              </p:cNvPr>
              <p:cNvSpPr/>
              <p:nvPr/>
            </p:nvSpPr>
            <p:spPr>
              <a:xfrm>
                <a:off x="10432664" y="3556733"/>
                <a:ext cx="76200" cy="76200"/>
              </a:xfrm>
              <a:custGeom>
                <a:avLst/>
                <a:gdLst>
                  <a:gd name="connsiteX0" fmla="*/ 240 w 76200"/>
                  <a:gd name="connsiteY0" fmla="*/ 136 h 76200"/>
                  <a:gd name="connsiteX1" fmla="*/ 76440 w 76200"/>
                  <a:gd name="connsiteY1" fmla="*/ 136 h 76200"/>
                  <a:gd name="connsiteX2" fmla="*/ 76440 w 76200"/>
                  <a:gd name="connsiteY2" fmla="*/ 76336 h 76200"/>
                  <a:gd name="connsiteX3" fmla="*/ 24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36"/>
                    </a:moveTo>
                    <a:lnTo>
                      <a:pt x="76440" y="136"/>
                    </a:lnTo>
                    <a:lnTo>
                      <a:pt x="76440" y="76336"/>
                    </a:lnTo>
                    <a:lnTo>
                      <a:pt x="24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2" name="자유형: 도형 1381">
                <a:extLst>
                  <a:ext uri="{FF2B5EF4-FFF2-40B4-BE49-F238E27FC236}">
                    <a16:creationId xmlns:a16="http://schemas.microsoft.com/office/drawing/2014/main" id="{9468645A-6DA1-CE7E-C307-82EB23160406}"/>
                  </a:ext>
                </a:extLst>
              </p:cNvPr>
              <p:cNvSpPr/>
              <p:nvPr/>
            </p:nvSpPr>
            <p:spPr>
              <a:xfrm>
                <a:off x="10432664" y="3785333"/>
                <a:ext cx="76200" cy="76200"/>
              </a:xfrm>
              <a:custGeom>
                <a:avLst/>
                <a:gdLst>
                  <a:gd name="connsiteX0" fmla="*/ 240 w 76200"/>
                  <a:gd name="connsiteY0" fmla="*/ 160 h 76200"/>
                  <a:gd name="connsiteX1" fmla="*/ 76440 w 76200"/>
                  <a:gd name="connsiteY1" fmla="*/ 160 h 76200"/>
                  <a:gd name="connsiteX2" fmla="*/ 76440 w 76200"/>
                  <a:gd name="connsiteY2" fmla="*/ 76360 h 76200"/>
                  <a:gd name="connsiteX3" fmla="*/ 24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60"/>
                    </a:moveTo>
                    <a:lnTo>
                      <a:pt x="76440" y="160"/>
                    </a:lnTo>
                    <a:lnTo>
                      <a:pt x="76440" y="76360"/>
                    </a:lnTo>
                    <a:lnTo>
                      <a:pt x="24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3" name="자유형: 도형 1382">
                <a:extLst>
                  <a:ext uri="{FF2B5EF4-FFF2-40B4-BE49-F238E27FC236}">
                    <a16:creationId xmlns:a16="http://schemas.microsoft.com/office/drawing/2014/main" id="{F1AC2AEA-91ED-2935-A4DB-6509FF2CD335}"/>
                  </a:ext>
                </a:extLst>
              </p:cNvPr>
              <p:cNvSpPr/>
              <p:nvPr/>
            </p:nvSpPr>
            <p:spPr>
              <a:xfrm>
                <a:off x="10432664" y="3861533"/>
                <a:ext cx="76200" cy="76200"/>
              </a:xfrm>
              <a:custGeom>
                <a:avLst/>
                <a:gdLst>
                  <a:gd name="connsiteX0" fmla="*/ 240 w 76200"/>
                  <a:gd name="connsiteY0" fmla="*/ 168 h 76200"/>
                  <a:gd name="connsiteX1" fmla="*/ 76440 w 76200"/>
                  <a:gd name="connsiteY1" fmla="*/ 168 h 76200"/>
                  <a:gd name="connsiteX2" fmla="*/ 76440 w 76200"/>
                  <a:gd name="connsiteY2" fmla="*/ 76368 h 76200"/>
                  <a:gd name="connsiteX3" fmla="*/ 240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68"/>
                    </a:moveTo>
                    <a:lnTo>
                      <a:pt x="76440" y="168"/>
                    </a:lnTo>
                    <a:lnTo>
                      <a:pt x="76440" y="76368"/>
                    </a:lnTo>
                    <a:lnTo>
                      <a:pt x="240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4" name="자유형: 도형 1383">
                <a:extLst>
                  <a:ext uri="{FF2B5EF4-FFF2-40B4-BE49-F238E27FC236}">
                    <a16:creationId xmlns:a16="http://schemas.microsoft.com/office/drawing/2014/main" id="{1C3414DC-AF9C-8930-24D1-46B80D65AA89}"/>
                  </a:ext>
                </a:extLst>
              </p:cNvPr>
              <p:cNvSpPr/>
              <p:nvPr/>
            </p:nvSpPr>
            <p:spPr>
              <a:xfrm>
                <a:off x="10432664" y="3937733"/>
                <a:ext cx="76200" cy="76200"/>
              </a:xfrm>
              <a:custGeom>
                <a:avLst/>
                <a:gdLst>
                  <a:gd name="connsiteX0" fmla="*/ 240 w 76200"/>
                  <a:gd name="connsiteY0" fmla="*/ 176 h 76200"/>
                  <a:gd name="connsiteX1" fmla="*/ 76440 w 76200"/>
                  <a:gd name="connsiteY1" fmla="*/ 176 h 76200"/>
                  <a:gd name="connsiteX2" fmla="*/ 76440 w 76200"/>
                  <a:gd name="connsiteY2" fmla="*/ 76376 h 76200"/>
                  <a:gd name="connsiteX3" fmla="*/ 24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76"/>
                    </a:moveTo>
                    <a:lnTo>
                      <a:pt x="76440" y="176"/>
                    </a:lnTo>
                    <a:lnTo>
                      <a:pt x="76440" y="76376"/>
                    </a:lnTo>
                    <a:lnTo>
                      <a:pt x="24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5" name="자유형: 도형 1384">
                <a:extLst>
                  <a:ext uri="{FF2B5EF4-FFF2-40B4-BE49-F238E27FC236}">
                    <a16:creationId xmlns:a16="http://schemas.microsoft.com/office/drawing/2014/main" id="{6B01D6B3-355B-BCC2-31CC-5962B5D89A34}"/>
                  </a:ext>
                </a:extLst>
              </p:cNvPr>
              <p:cNvSpPr/>
              <p:nvPr/>
            </p:nvSpPr>
            <p:spPr>
              <a:xfrm>
                <a:off x="10432664" y="4090133"/>
                <a:ext cx="76200" cy="76200"/>
              </a:xfrm>
              <a:custGeom>
                <a:avLst/>
                <a:gdLst>
                  <a:gd name="connsiteX0" fmla="*/ 240 w 76200"/>
                  <a:gd name="connsiteY0" fmla="*/ 192 h 76200"/>
                  <a:gd name="connsiteX1" fmla="*/ 76440 w 76200"/>
                  <a:gd name="connsiteY1" fmla="*/ 192 h 76200"/>
                  <a:gd name="connsiteX2" fmla="*/ 76440 w 76200"/>
                  <a:gd name="connsiteY2" fmla="*/ 76392 h 76200"/>
                  <a:gd name="connsiteX3" fmla="*/ 24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92"/>
                    </a:moveTo>
                    <a:lnTo>
                      <a:pt x="76440" y="192"/>
                    </a:lnTo>
                    <a:lnTo>
                      <a:pt x="76440" y="76392"/>
                    </a:lnTo>
                    <a:lnTo>
                      <a:pt x="24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6" name="자유형: 도형 1385">
                <a:extLst>
                  <a:ext uri="{FF2B5EF4-FFF2-40B4-BE49-F238E27FC236}">
                    <a16:creationId xmlns:a16="http://schemas.microsoft.com/office/drawing/2014/main" id="{3907E19A-17FB-AF54-973C-87890F30CE17}"/>
                  </a:ext>
                </a:extLst>
              </p:cNvPr>
              <p:cNvSpPr/>
              <p:nvPr/>
            </p:nvSpPr>
            <p:spPr>
              <a:xfrm>
                <a:off x="10432664" y="4242533"/>
                <a:ext cx="76200" cy="76200"/>
              </a:xfrm>
              <a:custGeom>
                <a:avLst/>
                <a:gdLst>
                  <a:gd name="connsiteX0" fmla="*/ 240 w 76200"/>
                  <a:gd name="connsiteY0" fmla="*/ 208 h 76200"/>
                  <a:gd name="connsiteX1" fmla="*/ 76440 w 76200"/>
                  <a:gd name="connsiteY1" fmla="*/ 208 h 76200"/>
                  <a:gd name="connsiteX2" fmla="*/ 76440 w 76200"/>
                  <a:gd name="connsiteY2" fmla="*/ 76408 h 76200"/>
                  <a:gd name="connsiteX3" fmla="*/ 24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08"/>
                    </a:moveTo>
                    <a:lnTo>
                      <a:pt x="76440" y="208"/>
                    </a:lnTo>
                    <a:lnTo>
                      <a:pt x="76440" y="76408"/>
                    </a:lnTo>
                    <a:lnTo>
                      <a:pt x="24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7" name="자유형: 도형 1386">
                <a:extLst>
                  <a:ext uri="{FF2B5EF4-FFF2-40B4-BE49-F238E27FC236}">
                    <a16:creationId xmlns:a16="http://schemas.microsoft.com/office/drawing/2014/main" id="{5E5447BE-FF8B-76E8-EFEA-B8D45971675B}"/>
                  </a:ext>
                </a:extLst>
              </p:cNvPr>
              <p:cNvSpPr/>
              <p:nvPr/>
            </p:nvSpPr>
            <p:spPr>
              <a:xfrm>
                <a:off x="10432664" y="4394933"/>
                <a:ext cx="76200" cy="76200"/>
              </a:xfrm>
              <a:custGeom>
                <a:avLst/>
                <a:gdLst>
                  <a:gd name="connsiteX0" fmla="*/ 240 w 76200"/>
                  <a:gd name="connsiteY0" fmla="*/ 224 h 76200"/>
                  <a:gd name="connsiteX1" fmla="*/ 76440 w 76200"/>
                  <a:gd name="connsiteY1" fmla="*/ 224 h 76200"/>
                  <a:gd name="connsiteX2" fmla="*/ 76440 w 76200"/>
                  <a:gd name="connsiteY2" fmla="*/ 76424 h 76200"/>
                  <a:gd name="connsiteX3" fmla="*/ 24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24"/>
                    </a:moveTo>
                    <a:lnTo>
                      <a:pt x="76440" y="224"/>
                    </a:lnTo>
                    <a:lnTo>
                      <a:pt x="76440" y="76424"/>
                    </a:lnTo>
                    <a:lnTo>
                      <a:pt x="24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8" name="자유형: 도형 1387">
                <a:extLst>
                  <a:ext uri="{FF2B5EF4-FFF2-40B4-BE49-F238E27FC236}">
                    <a16:creationId xmlns:a16="http://schemas.microsoft.com/office/drawing/2014/main" id="{4FF7ED73-3140-73CC-649E-4E872B1E4851}"/>
                  </a:ext>
                </a:extLst>
              </p:cNvPr>
              <p:cNvSpPr/>
              <p:nvPr/>
            </p:nvSpPr>
            <p:spPr>
              <a:xfrm>
                <a:off x="10432664" y="4547333"/>
                <a:ext cx="76200" cy="76200"/>
              </a:xfrm>
              <a:custGeom>
                <a:avLst/>
                <a:gdLst>
                  <a:gd name="connsiteX0" fmla="*/ 240 w 76200"/>
                  <a:gd name="connsiteY0" fmla="*/ 240 h 76200"/>
                  <a:gd name="connsiteX1" fmla="*/ 76440 w 76200"/>
                  <a:gd name="connsiteY1" fmla="*/ 240 h 76200"/>
                  <a:gd name="connsiteX2" fmla="*/ 76440 w 76200"/>
                  <a:gd name="connsiteY2" fmla="*/ 76440 h 76200"/>
                  <a:gd name="connsiteX3" fmla="*/ 24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40"/>
                    </a:moveTo>
                    <a:lnTo>
                      <a:pt x="76440" y="240"/>
                    </a:lnTo>
                    <a:lnTo>
                      <a:pt x="76440" y="76440"/>
                    </a:lnTo>
                    <a:lnTo>
                      <a:pt x="24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9" name="자유형: 도형 1388">
                <a:extLst>
                  <a:ext uri="{FF2B5EF4-FFF2-40B4-BE49-F238E27FC236}">
                    <a16:creationId xmlns:a16="http://schemas.microsoft.com/office/drawing/2014/main" id="{FC57D9B9-71E5-DC42-DE03-E7B6E043DFE5}"/>
                  </a:ext>
                </a:extLst>
              </p:cNvPr>
              <p:cNvSpPr/>
              <p:nvPr/>
            </p:nvSpPr>
            <p:spPr>
              <a:xfrm>
                <a:off x="10432664" y="4699733"/>
                <a:ext cx="76200" cy="76200"/>
              </a:xfrm>
              <a:custGeom>
                <a:avLst/>
                <a:gdLst>
                  <a:gd name="connsiteX0" fmla="*/ 240 w 76200"/>
                  <a:gd name="connsiteY0" fmla="*/ 256 h 76200"/>
                  <a:gd name="connsiteX1" fmla="*/ 76440 w 76200"/>
                  <a:gd name="connsiteY1" fmla="*/ 256 h 76200"/>
                  <a:gd name="connsiteX2" fmla="*/ 76440 w 76200"/>
                  <a:gd name="connsiteY2" fmla="*/ 76456 h 76200"/>
                  <a:gd name="connsiteX3" fmla="*/ 24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56"/>
                    </a:moveTo>
                    <a:lnTo>
                      <a:pt x="76440" y="256"/>
                    </a:lnTo>
                    <a:lnTo>
                      <a:pt x="76440" y="76456"/>
                    </a:lnTo>
                    <a:lnTo>
                      <a:pt x="24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0" name="자유형: 도형 1389">
                <a:extLst>
                  <a:ext uri="{FF2B5EF4-FFF2-40B4-BE49-F238E27FC236}">
                    <a16:creationId xmlns:a16="http://schemas.microsoft.com/office/drawing/2014/main" id="{9EB959F1-1FFD-CC9C-37DA-83B63DA053D9}"/>
                  </a:ext>
                </a:extLst>
              </p:cNvPr>
              <p:cNvSpPr/>
              <p:nvPr/>
            </p:nvSpPr>
            <p:spPr>
              <a:xfrm>
                <a:off x="10508864" y="2566133"/>
                <a:ext cx="76200" cy="76200"/>
              </a:xfrm>
              <a:custGeom>
                <a:avLst/>
                <a:gdLst>
                  <a:gd name="connsiteX0" fmla="*/ 248 w 76200"/>
                  <a:gd name="connsiteY0" fmla="*/ 32 h 76200"/>
                  <a:gd name="connsiteX1" fmla="*/ 76448 w 76200"/>
                  <a:gd name="connsiteY1" fmla="*/ 32 h 76200"/>
                  <a:gd name="connsiteX2" fmla="*/ 76448 w 76200"/>
                  <a:gd name="connsiteY2" fmla="*/ 76232 h 76200"/>
                  <a:gd name="connsiteX3" fmla="*/ 24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32"/>
                    </a:moveTo>
                    <a:lnTo>
                      <a:pt x="76448" y="32"/>
                    </a:lnTo>
                    <a:lnTo>
                      <a:pt x="76448" y="76232"/>
                    </a:lnTo>
                    <a:lnTo>
                      <a:pt x="24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1" name="자유형: 도형 1390">
                <a:extLst>
                  <a:ext uri="{FF2B5EF4-FFF2-40B4-BE49-F238E27FC236}">
                    <a16:creationId xmlns:a16="http://schemas.microsoft.com/office/drawing/2014/main" id="{8C2D8055-E15F-C2F0-F8A3-402A87B1E3B7}"/>
                  </a:ext>
                </a:extLst>
              </p:cNvPr>
              <p:cNvSpPr/>
              <p:nvPr/>
            </p:nvSpPr>
            <p:spPr>
              <a:xfrm>
                <a:off x="10508864" y="3023333"/>
                <a:ext cx="76200" cy="76200"/>
              </a:xfrm>
              <a:custGeom>
                <a:avLst/>
                <a:gdLst>
                  <a:gd name="connsiteX0" fmla="*/ 248 w 76200"/>
                  <a:gd name="connsiteY0" fmla="*/ 80 h 76200"/>
                  <a:gd name="connsiteX1" fmla="*/ 76448 w 76200"/>
                  <a:gd name="connsiteY1" fmla="*/ 80 h 76200"/>
                  <a:gd name="connsiteX2" fmla="*/ 76448 w 76200"/>
                  <a:gd name="connsiteY2" fmla="*/ 76280 h 76200"/>
                  <a:gd name="connsiteX3" fmla="*/ 24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80"/>
                    </a:moveTo>
                    <a:lnTo>
                      <a:pt x="76448" y="80"/>
                    </a:lnTo>
                    <a:lnTo>
                      <a:pt x="76448" y="76280"/>
                    </a:lnTo>
                    <a:lnTo>
                      <a:pt x="24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2" name="자유형: 도형 1391">
                <a:extLst>
                  <a:ext uri="{FF2B5EF4-FFF2-40B4-BE49-F238E27FC236}">
                    <a16:creationId xmlns:a16="http://schemas.microsoft.com/office/drawing/2014/main" id="{04C6B3F2-892F-D4A6-08CD-0AF2ACF0BAC0}"/>
                  </a:ext>
                </a:extLst>
              </p:cNvPr>
              <p:cNvSpPr/>
              <p:nvPr/>
            </p:nvSpPr>
            <p:spPr>
              <a:xfrm>
                <a:off x="10508864" y="3175733"/>
                <a:ext cx="76200" cy="76200"/>
              </a:xfrm>
              <a:custGeom>
                <a:avLst/>
                <a:gdLst>
                  <a:gd name="connsiteX0" fmla="*/ 248 w 76200"/>
                  <a:gd name="connsiteY0" fmla="*/ 96 h 76200"/>
                  <a:gd name="connsiteX1" fmla="*/ 76448 w 76200"/>
                  <a:gd name="connsiteY1" fmla="*/ 96 h 76200"/>
                  <a:gd name="connsiteX2" fmla="*/ 76448 w 76200"/>
                  <a:gd name="connsiteY2" fmla="*/ 76296 h 76200"/>
                  <a:gd name="connsiteX3" fmla="*/ 24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96"/>
                    </a:moveTo>
                    <a:lnTo>
                      <a:pt x="76448" y="96"/>
                    </a:lnTo>
                    <a:lnTo>
                      <a:pt x="76448" y="76296"/>
                    </a:lnTo>
                    <a:lnTo>
                      <a:pt x="24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3" name="자유형: 도형 1392">
                <a:extLst>
                  <a:ext uri="{FF2B5EF4-FFF2-40B4-BE49-F238E27FC236}">
                    <a16:creationId xmlns:a16="http://schemas.microsoft.com/office/drawing/2014/main" id="{9B3F95DA-9EEB-7CDE-21FB-7FE4A0EEF37E}"/>
                  </a:ext>
                </a:extLst>
              </p:cNvPr>
              <p:cNvSpPr/>
              <p:nvPr/>
            </p:nvSpPr>
            <p:spPr>
              <a:xfrm>
                <a:off x="10508864" y="3251933"/>
                <a:ext cx="76200" cy="76200"/>
              </a:xfrm>
              <a:custGeom>
                <a:avLst/>
                <a:gdLst>
                  <a:gd name="connsiteX0" fmla="*/ 248 w 76200"/>
                  <a:gd name="connsiteY0" fmla="*/ 104 h 76200"/>
                  <a:gd name="connsiteX1" fmla="*/ 76448 w 76200"/>
                  <a:gd name="connsiteY1" fmla="*/ 104 h 76200"/>
                  <a:gd name="connsiteX2" fmla="*/ 76448 w 76200"/>
                  <a:gd name="connsiteY2" fmla="*/ 76304 h 76200"/>
                  <a:gd name="connsiteX3" fmla="*/ 24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04"/>
                    </a:moveTo>
                    <a:lnTo>
                      <a:pt x="76448" y="104"/>
                    </a:lnTo>
                    <a:lnTo>
                      <a:pt x="76448" y="76304"/>
                    </a:lnTo>
                    <a:lnTo>
                      <a:pt x="24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4" name="자유형: 도형 1393">
                <a:extLst>
                  <a:ext uri="{FF2B5EF4-FFF2-40B4-BE49-F238E27FC236}">
                    <a16:creationId xmlns:a16="http://schemas.microsoft.com/office/drawing/2014/main" id="{6B77FC60-9D34-36E1-B9DB-A5341730EAD4}"/>
                  </a:ext>
                </a:extLst>
              </p:cNvPr>
              <p:cNvSpPr/>
              <p:nvPr/>
            </p:nvSpPr>
            <p:spPr>
              <a:xfrm>
                <a:off x="10508864" y="3328133"/>
                <a:ext cx="76200" cy="76200"/>
              </a:xfrm>
              <a:custGeom>
                <a:avLst/>
                <a:gdLst>
                  <a:gd name="connsiteX0" fmla="*/ 248 w 76200"/>
                  <a:gd name="connsiteY0" fmla="*/ 112 h 76200"/>
                  <a:gd name="connsiteX1" fmla="*/ 76448 w 76200"/>
                  <a:gd name="connsiteY1" fmla="*/ 112 h 76200"/>
                  <a:gd name="connsiteX2" fmla="*/ 76448 w 76200"/>
                  <a:gd name="connsiteY2" fmla="*/ 76312 h 76200"/>
                  <a:gd name="connsiteX3" fmla="*/ 24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12"/>
                    </a:moveTo>
                    <a:lnTo>
                      <a:pt x="76448" y="112"/>
                    </a:lnTo>
                    <a:lnTo>
                      <a:pt x="76448" y="76312"/>
                    </a:lnTo>
                    <a:lnTo>
                      <a:pt x="24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5" name="자유형: 도형 1394">
                <a:extLst>
                  <a:ext uri="{FF2B5EF4-FFF2-40B4-BE49-F238E27FC236}">
                    <a16:creationId xmlns:a16="http://schemas.microsoft.com/office/drawing/2014/main" id="{BCF1F8E0-C6E2-696C-647A-424D041846AA}"/>
                  </a:ext>
                </a:extLst>
              </p:cNvPr>
              <p:cNvSpPr/>
              <p:nvPr/>
            </p:nvSpPr>
            <p:spPr>
              <a:xfrm>
                <a:off x="10508864" y="3404333"/>
                <a:ext cx="76200" cy="76200"/>
              </a:xfrm>
              <a:custGeom>
                <a:avLst/>
                <a:gdLst>
                  <a:gd name="connsiteX0" fmla="*/ 248 w 76200"/>
                  <a:gd name="connsiteY0" fmla="*/ 120 h 76200"/>
                  <a:gd name="connsiteX1" fmla="*/ 76448 w 76200"/>
                  <a:gd name="connsiteY1" fmla="*/ 120 h 76200"/>
                  <a:gd name="connsiteX2" fmla="*/ 76448 w 76200"/>
                  <a:gd name="connsiteY2" fmla="*/ 76320 h 76200"/>
                  <a:gd name="connsiteX3" fmla="*/ 24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20"/>
                    </a:moveTo>
                    <a:lnTo>
                      <a:pt x="76448" y="120"/>
                    </a:lnTo>
                    <a:lnTo>
                      <a:pt x="76448" y="76320"/>
                    </a:lnTo>
                    <a:lnTo>
                      <a:pt x="24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6" name="자유형: 도형 1395">
                <a:extLst>
                  <a:ext uri="{FF2B5EF4-FFF2-40B4-BE49-F238E27FC236}">
                    <a16:creationId xmlns:a16="http://schemas.microsoft.com/office/drawing/2014/main" id="{890C68C5-463E-DA26-B798-173F5E91FF50}"/>
                  </a:ext>
                </a:extLst>
              </p:cNvPr>
              <p:cNvSpPr/>
              <p:nvPr/>
            </p:nvSpPr>
            <p:spPr>
              <a:xfrm>
                <a:off x="10508864" y="3480533"/>
                <a:ext cx="76200" cy="76200"/>
              </a:xfrm>
              <a:custGeom>
                <a:avLst/>
                <a:gdLst>
                  <a:gd name="connsiteX0" fmla="*/ 248 w 76200"/>
                  <a:gd name="connsiteY0" fmla="*/ 128 h 76200"/>
                  <a:gd name="connsiteX1" fmla="*/ 76448 w 76200"/>
                  <a:gd name="connsiteY1" fmla="*/ 128 h 76200"/>
                  <a:gd name="connsiteX2" fmla="*/ 76448 w 76200"/>
                  <a:gd name="connsiteY2" fmla="*/ 76328 h 76200"/>
                  <a:gd name="connsiteX3" fmla="*/ 24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28"/>
                    </a:moveTo>
                    <a:lnTo>
                      <a:pt x="76448" y="128"/>
                    </a:lnTo>
                    <a:lnTo>
                      <a:pt x="76448" y="76328"/>
                    </a:lnTo>
                    <a:lnTo>
                      <a:pt x="24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7" name="자유형: 도형 1396">
                <a:extLst>
                  <a:ext uri="{FF2B5EF4-FFF2-40B4-BE49-F238E27FC236}">
                    <a16:creationId xmlns:a16="http://schemas.microsoft.com/office/drawing/2014/main" id="{1FE0A10C-2A79-FFFF-B4B8-E87A8AA89D69}"/>
                  </a:ext>
                </a:extLst>
              </p:cNvPr>
              <p:cNvSpPr/>
              <p:nvPr/>
            </p:nvSpPr>
            <p:spPr>
              <a:xfrm>
                <a:off x="10508864" y="3556733"/>
                <a:ext cx="76200" cy="76200"/>
              </a:xfrm>
              <a:custGeom>
                <a:avLst/>
                <a:gdLst>
                  <a:gd name="connsiteX0" fmla="*/ 248 w 76200"/>
                  <a:gd name="connsiteY0" fmla="*/ 136 h 76200"/>
                  <a:gd name="connsiteX1" fmla="*/ 76448 w 76200"/>
                  <a:gd name="connsiteY1" fmla="*/ 136 h 76200"/>
                  <a:gd name="connsiteX2" fmla="*/ 76448 w 76200"/>
                  <a:gd name="connsiteY2" fmla="*/ 76336 h 76200"/>
                  <a:gd name="connsiteX3" fmla="*/ 24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36"/>
                    </a:moveTo>
                    <a:lnTo>
                      <a:pt x="76448" y="136"/>
                    </a:lnTo>
                    <a:lnTo>
                      <a:pt x="76448" y="76336"/>
                    </a:lnTo>
                    <a:lnTo>
                      <a:pt x="24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8" name="자유형: 도형 1397">
                <a:extLst>
                  <a:ext uri="{FF2B5EF4-FFF2-40B4-BE49-F238E27FC236}">
                    <a16:creationId xmlns:a16="http://schemas.microsoft.com/office/drawing/2014/main" id="{90A79448-4669-39FC-F6E3-A78B6AFB3CC1}"/>
                  </a:ext>
                </a:extLst>
              </p:cNvPr>
              <p:cNvSpPr/>
              <p:nvPr/>
            </p:nvSpPr>
            <p:spPr>
              <a:xfrm>
                <a:off x="10508864" y="3632933"/>
                <a:ext cx="76200" cy="76200"/>
              </a:xfrm>
              <a:custGeom>
                <a:avLst/>
                <a:gdLst>
                  <a:gd name="connsiteX0" fmla="*/ 248 w 76200"/>
                  <a:gd name="connsiteY0" fmla="*/ 144 h 76200"/>
                  <a:gd name="connsiteX1" fmla="*/ 76448 w 76200"/>
                  <a:gd name="connsiteY1" fmla="*/ 144 h 76200"/>
                  <a:gd name="connsiteX2" fmla="*/ 76448 w 76200"/>
                  <a:gd name="connsiteY2" fmla="*/ 76344 h 76200"/>
                  <a:gd name="connsiteX3" fmla="*/ 24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44"/>
                    </a:moveTo>
                    <a:lnTo>
                      <a:pt x="76448" y="144"/>
                    </a:lnTo>
                    <a:lnTo>
                      <a:pt x="76448" y="76344"/>
                    </a:lnTo>
                    <a:lnTo>
                      <a:pt x="24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9" name="자유형: 도형 1398">
                <a:extLst>
                  <a:ext uri="{FF2B5EF4-FFF2-40B4-BE49-F238E27FC236}">
                    <a16:creationId xmlns:a16="http://schemas.microsoft.com/office/drawing/2014/main" id="{959E94C9-E233-B770-F3A8-C92F8B0D9124}"/>
                  </a:ext>
                </a:extLst>
              </p:cNvPr>
              <p:cNvSpPr/>
              <p:nvPr/>
            </p:nvSpPr>
            <p:spPr>
              <a:xfrm>
                <a:off x="10508864" y="3709133"/>
                <a:ext cx="76200" cy="76200"/>
              </a:xfrm>
              <a:custGeom>
                <a:avLst/>
                <a:gdLst>
                  <a:gd name="connsiteX0" fmla="*/ 248 w 76200"/>
                  <a:gd name="connsiteY0" fmla="*/ 152 h 76200"/>
                  <a:gd name="connsiteX1" fmla="*/ 76448 w 76200"/>
                  <a:gd name="connsiteY1" fmla="*/ 152 h 76200"/>
                  <a:gd name="connsiteX2" fmla="*/ 76448 w 76200"/>
                  <a:gd name="connsiteY2" fmla="*/ 76352 h 76200"/>
                  <a:gd name="connsiteX3" fmla="*/ 24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52"/>
                    </a:moveTo>
                    <a:lnTo>
                      <a:pt x="76448" y="152"/>
                    </a:lnTo>
                    <a:lnTo>
                      <a:pt x="76448" y="76352"/>
                    </a:lnTo>
                    <a:lnTo>
                      <a:pt x="24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0" name="자유형: 도형 1399">
                <a:extLst>
                  <a:ext uri="{FF2B5EF4-FFF2-40B4-BE49-F238E27FC236}">
                    <a16:creationId xmlns:a16="http://schemas.microsoft.com/office/drawing/2014/main" id="{FD0104B8-489C-2C60-EF50-8062F9252FA4}"/>
                  </a:ext>
                </a:extLst>
              </p:cNvPr>
              <p:cNvSpPr/>
              <p:nvPr/>
            </p:nvSpPr>
            <p:spPr>
              <a:xfrm>
                <a:off x="10508864" y="3785333"/>
                <a:ext cx="76200" cy="76200"/>
              </a:xfrm>
              <a:custGeom>
                <a:avLst/>
                <a:gdLst>
                  <a:gd name="connsiteX0" fmla="*/ 248 w 76200"/>
                  <a:gd name="connsiteY0" fmla="*/ 160 h 76200"/>
                  <a:gd name="connsiteX1" fmla="*/ 76448 w 76200"/>
                  <a:gd name="connsiteY1" fmla="*/ 160 h 76200"/>
                  <a:gd name="connsiteX2" fmla="*/ 76448 w 76200"/>
                  <a:gd name="connsiteY2" fmla="*/ 76360 h 76200"/>
                  <a:gd name="connsiteX3" fmla="*/ 24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60"/>
                    </a:moveTo>
                    <a:lnTo>
                      <a:pt x="76448" y="160"/>
                    </a:lnTo>
                    <a:lnTo>
                      <a:pt x="76448" y="76360"/>
                    </a:lnTo>
                    <a:lnTo>
                      <a:pt x="24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1" name="자유형: 도형 1400">
                <a:extLst>
                  <a:ext uri="{FF2B5EF4-FFF2-40B4-BE49-F238E27FC236}">
                    <a16:creationId xmlns:a16="http://schemas.microsoft.com/office/drawing/2014/main" id="{4BC30524-B0F0-D49D-A113-3AFEE1DDA9C5}"/>
                  </a:ext>
                </a:extLst>
              </p:cNvPr>
              <p:cNvSpPr/>
              <p:nvPr/>
            </p:nvSpPr>
            <p:spPr>
              <a:xfrm>
                <a:off x="10508864" y="3937733"/>
                <a:ext cx="76200" cy="76200"/>
              </a:xfrm>
              <a:custGeom>
                <a:avLst/>
                <a:gdLst>
                  <a:gd name="connsiteX0" fmla="*/ 248 w 76200"/>
                  <a:gd name="connsiteY0" fmla="*/ 176 h 76200"/>
                  <a:gd name="connsiteX1" fmla="*/ 76448 w 76200"/>
                  <a:gd name="connsiteY1" fmla="*/ 176 h 76200"/>
                  <a:gd name="connsiteX2" fmla="*/ 76448 w 76200"/>
                  <a:gd name="connsiteY2" fmla="*/ 76376 h 76200"/>
                  <a:gd name="connsiteX3" fmla="*/ 24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76"/>
                    </a:moveTo>
                    <a:lnTo>
                      <a:pt x="76448" y="176"/>
                    </a:lnTo>
                    <a:lnTo>
                      <a:pt x="76448" y="76376"/>
                    </a:lnTo>
                    <a:lnTo>
                      <a:pt x="24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2" name="자유형: 도형 1401">
                <a:extLst>
                  <a:ext uri="{FF2B5EF4-FFF2-40B4-BE49-F238E27FC236}">
                    <a16:creationId xmlns:a16="http://schemas.microsoft.com/office/drawing/2014/main" id="{4220F352-7C3D-EF04-2602-9F471A31330C}"/>
                  </a:ext>
                </a:extLst>
              </p:cNvPr>
              <p:cNvSpPr/>
              <p:nvPr/>
            </p:nvSpPr>
            <p:spPr>
              <a:xfrm>
                <a:off x="10508864" y="4013933"/>
                <a:ext cx="76200" cy="76200"/>
              </a:xfrm>
              <a:custGeom>
                <a:avLst/>
                <a:gdLst>
                  <a:gd name="connsiteX0" fmla="*/ 248 w 76200"/>
                  <a:gd name="connsiteY0" fmla="*/ 184 h 76200"/>
                  <a:gd name="connsiteX1" fmla="*/ 76448 w 76200"/>
                  <a:gd name="connsiteY1" fmla="*/ 184 h 76200"/>
                  <a:gd name="connsiteX2" fmla="*/ 76448 w 76200"/>
                  <a:gd name="connsiteY2" fmla="*/ 76384 h 76200"/>
                  <a:gd name="connsiteX3" fmla="*/ 24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84"/>
                    </a:moveTo>
                    <a:lnTo>
                      <a:pt x="76448" y="184"/>
                    </a:lnTo>
                    <a:lnTo>
                      <a:pt x="76448" y="76384"/>
                    </a:lnTo>
                    <a:lnTo>
                      <a:pt x="24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3" name="자유형: 도형 1402">
                <a:extLst>
                  <a:ext uri="{FF2B5EF4-FFF2-40B4-BE49-F238E27FC236}">
                    <a16:creationId xmlns:a16="http://schemas.microsoft.com/office/drawing/2014/main" id="{CD5805AB-9D2B-8F90-D8B9-EDBE07C8E8F0}"/>
                  </a:ext>
                </a:extLst>
              </p:cNvPr>
              <p:cNvSpPr/>
              <p:nvPr/>
            </p:nvSpPr>
            <p:spPr>
              <a:xfrm>
                <a:off x="10508864" y="4090133"/>
                <a:ext cx="76200" cy="76200"/>
              </a:xfrm>
              <a:custGeom>
                <a:avLst/>
                <a:gdLst>
                  <a:gd name="connsiteX0" fmla="*/ 248 w 76200"/>
                  <a:gd name="connsiteY0" fmla="*/ 192 h 76200"/>
                  <a:gd name="connsiteX1" fmla="*/ 76448 w 76200"/>
                  <a:gd name="connsiteY1" fmla="*/ 192 h 76200"/>
                  <a:gd name="connsiteX2" fmla="*/ 76448 w 76200"/>
                  <a:gd name="connsiteY2" fmla="*/ 76392 h 76200"/>
                  <a:gd name="connsiteX3" fmla="*/ 24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92"/>
                    </a:moveTo>
                    <a:lnTo>
                      <a:pt x="76448" y="192"/>
                    </a:lnTo>
                    <a:lnTo>
                      <a:pt x="76448" y="76392"/>
                    </a:lnTo>
                    <a:lnTo>
                      <a:pt x="24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4" name="자유형: 도형 1403">
                <a:extLst>
                  <a:ext uri="{FF2B5EF4-FFF2-40B4-BE49-F238E27FC236}">
                    <a16:creationId xmlns:a16="http://schemas.microsoft.com/office/drawing/2014/main" id="{E24E2F8F-5F53-FBA4-DC91-6AE8144AEC60}"/>
                  </a:ext>
                </a:extLst>
              </p:cNvPr>
              <p:cNvSpPr/>
              <p:nvPr/>
            </p:nvSpPr>
            <p:spPr>
              <a:xfrm>
                <a:off x="10508864" y="4318733"/>
                <a:ext cx="76200" cy="76200"/>
              </a:xfrm>
              <a:custGeom>
                <a:avLst/>
                <a:gdLst>
                  <a:gd name="connsiteX0" fmla="*/ 248 w 76200"/>
                  <a:gd name="connsiteY0" fmla="*/ 216 h 76200"/>
                  <a:gd name="connsiteX1" fmla="*/ 76448 w 76200"/>
                  <a:gd name="connsiteY1" fmla="*/ 216 h 76200"/>
                  <a:gd name="connsiteX2" fmla="*/ 76448 w 76200"/>
                  <a:gd name="connsiteY2" fmla="*/ 76416 h 76200"/>
                  <a:gd name="connsiteX3" fmla="*/ 24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16"/>
                    </a:moveTo>
                    <a:lnTo>
                      <a:pt x="76448" y="216"/>
                    </a:lnTo>
                    <a:lnTo>
                      <a:pt x="76448" y="76416"/>
                    </a:lnTo>
                    <a:lnTo>
                      <a:pt x="24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5" name="자유형: 도형 1404">
                <a:extLst>
                  <a:ext uri="{FF2B5EF4-FFF2-40B4-BE49-F238E27FC236}">
                    <a16:creationId xmlns:a16="http://schemas.microsoft.com/office/drawing/2014/main" id="{B87B12E1-58F1-0236-A688-E0AE7B2272AE}"/>
                  </a:ext>
                </a:extLst>
              </p:cNvPr>
              <p:cNvSpPr/>
              <p:nvPr/>
            </p:nvSpPr>
            <p:spPr>
              <a:xfrm>
                <a:off x="10508864" y="4394933"/>
                <a:ext cx="76200" cy="76200"/>
              </a:xfrm>
              <a:custGeom>
                <a:avLst/>
                <a:gdLst>
                  <a:gd name="connsiteX0" fmla="*/ 248 w 76200"/>
                  <a:gd name="connsiteY0" fmla="*/ 224 h 76200"/>
                  <a:gd name="connsiteX1" fmla="*/ 76448 w 76200"/>
                  <a:gd name="connsiteY1" fmla="*/ 224 h 76200"/>
                  <a:gd name="connsiteX2" fmla="*/ 76448 w 76200"/>
                  <a:gd name="connsiteY2" fmla="*/ 76424 h 76200"/>
                  <a:gd name="connsiteX3" fmla="*/ 24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24"/>
                    </a:moveTo>
                    <a:lnTo>
                      <a:pt x="76448" y="224"/>
                    </a:lnTo>
                    <a:lnTo>
                      <a:pt x="76448" y="76424"/>
                    </a:lnTo>
                    <a:lnTo>
                      <a:pt x="24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6" name="자유형: 도형 1405">
                <a:extLst>
                  <a:ext uri="{FF2B5EF4-FFF2-40B4-BE49-F238E27FC236}">
                    <a16:creationId xmlns:a16="http://schemas.microsoft.com/office/drawing/2014/main" id="{6F2AAA46-D7F3-B4CF-7F5C-D49578AF6376}"/>
                  </a:ext>
                </a:extLst>
              </p:cNvPr>
              <p:cNvSpPr/>
              <p:nvPr/>
            </p:nvSpPr>
            <p:spPr>
              <a:xfrm>
                <a:off x="10508864" y="4699733"/>
                <a:ext cx="76200" cy="76200"/>
              </a:xfrm>
              <a:custGeom>
                <a:avLst/>
                <a:gdLst>
                  <a:gd name="connsiteX0" fmla="*/ 248 w 76200"/>
                  <a:gd name="connsiteY0" fmla="*/ 256 h 76200"/>
                  <a:gd name="connsiteX1" fmla="*/ 76448 w 76200"/>
                  <a:gd name="connsiteY1" fmla="*/ 256 h 76200"/>
                  <a:gd name="connsiteX2" fmla="*/ 76448 w 76200"/>
                  <a:gd name="connsiteY2" fmla="*/ 76456 h 76200"/>
                  <a:gd name="connsiteX3" fmla="*/ 24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56"/>
                    </a:moveTo>
                    <a:lnTo>
                      <a:pt x="76448" y="256"/>
                    </a:lnTo>
                    <a:lnTo>
                      <a:pt x="76448" y="76456"/>
                    </a:lnTo>
                    <a:lnTo>
                      <a:pt x="24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7" name="자유형: 도형 1406">
                <a:extLst>
                  <a:ext uri="{FF2B5EF4-FFF2-40B4-BE49-F238E27FC236}">
                    <a16:creationId xmlns:a16="http://schemas.microsoft.com/office/drawing/2014/main" id="{A51AE115-F879-7809-C0C2-D27BB74AC0A3}"/>
                  </a:ext>
                </a:extLst>
              </p:cNvPr>
              <p:cNvSpPr/>
              <p:nvPr/>
            </p:nvSpPr>
            <p:spPr>
              <a:xfrm>
                <a:off x="10508864" y="4775933"/>
                <a:ext cx="76200" cy="76200"/>
              </a:xfrm>
              <a:custGeom>
                <a:avLst/>
                <a:gdLst>
                  <a:gd name="connsiteX0" fmla="*/ 248 w 76200"/>
                  <a:gd name="connsiteY0" fmla="*/ 264 h 76200"/>
                  <a:gd name="connsiteX1" fmla="*/ 76448 w 76200"/>
                  <a:gd name="connsiteY1" fmla="*/ 264 h 76200"/>
                  <a:gd name="connsiteX2" fmla="*/ 76448 w 76200"/>
                  <a:gd name="connsiteY2" fmla="*/ 76464 h 76200"/>
                  <a:gd name="connsiteX3" fmla="*/ 24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64"/>
                    </a:moveTo>
                    <a:lnTo>
                      <a:pt x="76448" y="264"/>
                    </a:lnTo>
                    <a:lnTo>
                      <a:pt x="76448" y="76464"/>
                    </a:lnTo>
                    <a:lnTo>
                      <a:pt x="24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8" name="자유형: 도형 1407">
                <a:extLst>
                  <a:ext uri="{FF2B5EF4-FFF2-40B4-BE49-F238E27FC236}">
                    <a16:creationId xmlns:a16="http://schemas.microsoft.com/office/drawing/2014/main" id="{2C3A974A-ECDE-2CEA-20A8-CD6EA2E4CAEF}"/>
                  </a:ext>
                </a:extLst>
              </p:cNvPr>
              <p:cNvSpPr/>
              <p:nvPr/>
            </p:nvSpPr>
            <p:spPr>
              <a:xfrm>
                <a:off x="10585064" y="2566133"/>
                <a:ext cx="76200" cy="76200"/>
              </a:xfrm>
              <a:custGeom>
                <a:avLst/>
                <a:gdLst>
                  <a:gd name="connsiteX0" fmla="*/ 256 w 76200"/>
                  <a:gd name="connsiteY0" fmla="*/ 32 h 76200"/>
                  <a:gd name="connsiteX1" fmla="*/ 76456 w 76200"/>
                  <a:gd name="connsiteY1" fmla="*/ 32 h 76200"/>
                  <a:gd name="connsiteX2" fmla="*/ 76456 w 76200"/>
                  <a:gd name="connsiteY2" fmla="*/ 76232 h 76200"/>
                  <a:gd name="connsiteX3" fmla="*/ 256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32"/>
                    </a:moveTo>
                    <a:lnTo>
                      <a:pt x="76456" y="32"/>
                    </a:lnTo>
                    <a:lnTo>
                      <a:pt x="76456" y="76232"/>
                    </a:lnTo>
                    <a:lnTo>
                      <a:pt x="256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9" name="자유형: 도형 1408">
                <a:extLst>
                  <a:ext uri="{FF2B5EF4-FFF2-40B4-BE49-F238E27FC236}">
                    <a16:creationId xmlns:a16="http://schemas.microsoft.com/office/drawing/2014/main" id="{455B22BA-4E59-9298-6A8D-6978373D7314}"/>
                  </a:ext>
                </a:extLst>
              </p:cNvPr>
              <p:cNvSpPr/>
              <p:nvPr/>
            </p:nvSpPr>
            <p:spPr>
              <a:xfrm>
                <a:off x="10585064" y="2718533"/>
                <a:ext cx="76200" cy="76200"/>
              </a:xfrm>
              <a:custGeom>
                <a:avLst/>
                <a:gdLst>
                  <a:gd name="connsiteX0" fmla="*/ 256 w 76200"/>
                  <a:gd name="connsiteY0" fmla="*/ 48 h 76200"/>
                  <a:gd name="connsiteX1" fmla="*/ 76456 w 76200"/>
                  <a:gd name="connsiteY1" fmla="*/ 48 h 76200"/>
                  <a:gd name="connsiteX2" fmla="*/ 76456 w 76200"/>
                  <a:gd name="connsiteY2" fmla="*/ 76248 h 76200"/>
                  <a:gd name="connsiteX3" fmla="*/ 25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48"/>
                    </a:moveTo>
                    <a:lnTo>
                      <a:pt x="76456" y="48"/>
                    </a:lnTo>
                    <a:lnTo>
                      <a:pt x="76456" y="76248"/>
                    </a:lnTo>
                    <a:lnTo>
                      <a:pt x="25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0" name="자유형: 도형 1409">
                <a:extLst>
                  <a:ext uri="{FF2B5EF4-FFF2-40B4-BE49-F238E27FC236}">
                    <a16:creationId xmlns:a16="http://schemas.microsoft.com/office/drawing/2014/main" id="{BAF95B9F-14A8-4161-D00F-15154C03A899}"/>
                  </a:ext>
                </a:extLst>
              </p:cNvPr>
              <p:cNvSpPr/>
              <p:nvPr/>
            </p:nvSpPr>
            <p:spPr>
              <a:xfrm>
                <a:off x="10585064" y="2794733"/>
                <a:ext cx="76200" cy="76200"/>
              </a:xfrm>
              <a:custGeom>
                <a:avLst/>
                <a:gdLst>
                  <a:gd name="connsiteX0" fmla="*/ 256 w 76200"/>
                  <a:gd name="connsiteY0" fmla="*/ 56 h 76200"/>
                  <a:gd name="connsiteX1" fmla="*/ 76456 w 76200"/>
                  <a:gd name="connsiteY1" fmla="*/ 56 h 76200"/>
                  <a:gd name="connsiteX2" fmla="*/ 76456 w 76200"/>
                  <a:gd name="connsiteY2" fmla="*/ 76256 h 76200"/>
                  <a:gd name="connsiteX3" fmla="*/ 25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56"/>
                    </a:moveTo>
                    <a:lnTo>
                      <a:pt x="76456" y="56"/>
                    </a:lnTo>
                    <a:lnTo>
                      <a:pt x="76456" y="76256"/>
                    </a:lnTo>
                    <a:lnTo>
                      <a:pt x="25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1" name="자유형: 도형 1410">
                <a:extLst>
                  <a:ext uri="{FF2B5EF4-FFF2-40B4-BE49-F238E27FC236}">
                    <a16:creationId xmlns:a16="http://schemas.microsoft.com/office/drawing/2014/main" id="{6BA68829-095F-8865-0003-9320D18F8AAC}"/>
                  </a:ext>
                </a:extLst>
              </p:cNvPr>
              <p:cNvSpPr/>
              <p:nvPr/>
            </p:nvSpPr>
            <p:spPr>
              <a:xfrm>
                <a:off x="10585064" y="2870933"/>
                <a:ext cx="76200" cy="76200"/>
              </a:xfrm>
              <a:custGeom>
                <a:avLst/>
                <a:gdLst>
                  <a:gd name="connsiteX0" fmla="*/ 256 w 76200"/>
                  <a:gd name="connsiteY0" fmla="*/ 64 h 76200"/>
                  <a:gd name="connsiteX1" fmla="*/ 76456 w 76200"/>
                  <a:gd name="connsiteY1" fmla="*/ 64 h 76200"/>
                  <a:gd name="connsiteX2" fmla="*/ 76456 w 76200"/>
                  <a:gd name="connsiteY2" fmla="*/ 76264 h 76200"/>
                  <a:gd name="connsiteX3" fmla="*/ 25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64"/>
                    </a:moveTo>
                    <a:lnTo>
                      <a:pt x="76456" y="64"/>
                    </a:lnTo>
                    <a:lnTo>
                      <a:pt x="76456" y="76264"/>
                    </a:lnTo>
                    <a:lnTo>
                      <a:pt x="25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2" name="자유형: 도형 1411">
                <a:extLst>
                  <a:ext uri="{FF2B5EF4-FFF2-40B4-BE49-F238E27FC236}">
                    <a16:creationId xmlns:a16="http://schemas.microsoft.com/office/drawing/2014/main" id="{9CCDC12C-111E-0B02-B7D9-6BB67FD72184}"/>
                  </a:ext>
                </a:extLst>
              </p:cNvPr>
              <p:cNvSpPr/>
              <p:nvPr/>
            </p:nvSpPr>
            <p:spPr>
              <a:xfrm>
                <a:off x="10585064" y="3023333"/>
                <a:ext cx="76200" cy="76200"/>
              </a:xfrm>
              <a:custGeom>
                <a:avLst/>
                <a:gdLst>
                  <a:gd name="connsiteX0" fmla="*/ 256 w 76200"/>
                  <a:gd name="connsiteY0" fmla="*/ 80 h 76200"/>
                  <a:gd name="connsiteX1" fmla="*/ 76456 w 76200"/>
                  <a:gd name="connsiteY1" fmla="*/ 80 h 76200"/>
                  <a:gd name="connsiteX2" fmla="*/ 76456 w 76200"/>
                  <a:gd name="connsiteY2" fmla="*/ 76280 h 76200"/>
                  <a:gd name="connsiteX3" fmla="*/ 25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80"/>
                    </a:moveTo>
                    <a:lnTo>
                      <a:pt x="76456" y="80"/>
                    </a:lnTo>
                    <a:lnTo>
                      <a:pt x="76456" y="76280"/>
                    </a:lnTo>
                    <a:lnTo>
                      <a:pt x="25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3" name="자유형: 도형 1412">
                <a:extLst>
                  <a:ext uri="{FF2B5EF4-FFF2-40B4-BE49-F238E27FC236}">
                    <a16:creationId xmlns:a16="http://schemas.microsoft.com/office/drawing/2014/main" id="{BC71BB9F-41BF-BDB0-4167-74BAEF27BC4E}"/>
                  </a:ext>
                </a:extLst>
              </p:cNvPr>
              <p:cNvSpPr/>
              <p:nvPr/>
            </p:nvSpPr>
            <p:spPr>
              <a:xfrm>
                <a:off x="10585064" y="3175733"/>
                <a:ext cx="76200" cy="76200"/>
              </a:xfrm>
              <a:custGeom>
                <a:avLst/>
                <a:gdLst>
                  <a:gd name="connsiteX0" fmla="*/ 256 w 76200"/>
                  <a:gd name="connsiteY0" fmla="*/ 96 h 76200"/>
                  <a:gd name="connsiteX1" fmla="*/ 76456 w 76200"/>
                  <a:gd name="connsiteY1" fmla="*/ 96 h 76200"/>
                  <a:gd name="connsiteX2" fmla="*/ 76456 w 76200"/>
                  <a:gd name="connsiteY2" fmla="*/ 76296 h 76200"/>
                  <a:gd name="connsiteX3" fmla="*/ 25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96"/>
                    </a:moveTo>
                    <a:lnTo>
                      <a:pt x="76456" y="96"/>
                    </a:lnTo>
                    <a:lnTo>
                      <a:pt x="76456" y="76296"/>
                    </a:lnTo>
                    <a:lnTo>
                      <a:pt x="25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4" name="자유형: 도형 1413">
                <a:extLst>
                  <a:ext uri="{FF2B5EF4-FFF2-40B4-BE49-F238E27FC236}">
                    <a16:creationId xmlns:a16="http://schemas.microsoft.com/office/drawing/2014/main" id="{B90AA5FE-6EAB-6B31-8033-DEED8DA325AB}"/>
                  </a:ext>
                </a:extLst>
              </p:cNvPr>
              <p:cNvSpPr/>
              <p:nvPr/>
            </p:nvSpPr>
            <p:spPr>
              <a:xfrm>
                <a:off x="10585064" y="3328133"/>
                <a:ext cx="76200" cy="76200"/>
              </a:xfrm>
              <a:custGeom>
                <a:avLst/>
                <a:gdLst>
                  <a:gd name="connsiteX0" fmla="*/ 256 w 76200"/>
                  <a:gd name="connsiteY0" fmla="*/ 112 h 76200"/>
                  <a:gd name="connsiteX1" fmla="*/ 76456 w 76200"/>
                  <a:gd name="connsiteY1" fmla="*/ 112 h 76200"/>
                  <a:gd name="connsiteX2" fmla="*/ 76456 w 76200"/>
                  <a:gd name="connsiteY2" fmla="*/ 76312 h 76200"/>
                  <a:gd name="connsiteX3" fmla="*/ 25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12"/>
                    </a:moveTo>
                    <a:lnTo>
                      <a:pt x="76456" y="112"/>
                    </a:lnTo>
                    <a:lnTo>
                      <a:pt x="76456" y="76312"/>
                    </a:lnTo>
                    <a:lnTo>
                      <a:pt x="25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5" name="자유형: 도형 1414">
                <a:extLst>
                  <a:ext uri="{FF2B5EF4-FFF2-40B4-BE49-F238E27FC236}">
                    <a16:creationId xmlns:a16="http://schemas.microsoft.com/office/drawing/2014/main" id="{7100358D-880D-2896-B5DB-9A5B32B4DEBC}"/>
                  </a:ext>
                </a:extLst>
              </p:cNvPr>
              <p:cNvSpPr/>
              <p:nvPr/>
            </p:nvSpPr>
            <p:spPr>
              <a:xfrm>
                <a:off x="10585064" y="3480533"/>
                <a:ext cx="76200" cy="76200"/>
              </a:xfrm>
              <a:custGeom>
                <a:avLst/>
                <a:gdLst>
                  <a:gd name="connsiteX0" fmla="*/ 256 w 76200"/>
                  <a:gd name="connsiteY0" fmla="*/ 128 h 76200"/>
                  <a:gd name="connsiteX1" fmla="*/ 76456 w 76200"/>
                  <a:gd name="connsiteY1" fmla="*/ 128 h 76200"/>
                  <a:gd name="connsiteX2" fmla="*/ 76456 w 76200"/>
                  <a:gd name="connsiteY2" fmla="*/ 76328 h 76200"/>
                  <a:gd name="connsiteX3" fmla="*/ 256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28"/>
                    </a:moveTo>
                    <a:lnTo>
                      <a:pt x="76456" y="128"/>
                    </a:lnTo>
                    <a:lnTo>
                      <a:pt x="76456" y="76328"/>
                    </a:lnTo>
                    <a:lnTo>
                      <a:pt x="256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6" name="자유형: 도형 1415">
                <a:extLst>
                  <a:ext uri="{FF2B5EF4-FFF2-40B4-BE49-F238E27FC236}">
                    <a16:creationId xmlns:a16="http://schemas.microsoft.com/office/drawing/2014/main" id="{04B2012F-1C7C-8770-25F4-DA3B56AB6988}"/>
                  </a:ext>
                </a:extLst>
              </p:cNvPr>
              <p:cNvSpPr/>
              <p:nvPr/>
            </p:nvSpPr>
            <p:spPr>
              <a:xfrm>
                <a:off x="10585064" y="3556733"/>
                <a:ext cx="76200" cy="76200"/>
              </a:xfrm>
              <a:custGeom>
                <a:avLst/>
                <a:gdLst>
                  <a:gd name="connsiteX0" fmla="*/ 256 w 76200"/>
                  <a:gd name="connsiteY0" fmla="*/ 136 h 76200"/>
                  <a:gd name="connsiteX1" fmla="*/ 76456 w 76200"/>
                  <a:gd name="connsiteY1" fmla="*/ 136 h 76200"/>
                  <a:gd name="connsiteX2" fmla="*/ 76456 w 76200"/>
                  <a:gd name="connsiteY2" fmla="*/ 76336 h 76200"/>
                  <a:gd name="connsiteX3" fmla="*/ 25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36"/>
                    </a:moveTo>
                    <a:lnTo>
                      <a:pt x="76456" y="136"/>
                    </a:lnTo>
                    <a:lnTo>
                      <a:pt x="76456" y="76336"/>
                    </a:lnTo>
                    <a:lnTo>
                      <a:pt x="25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7" name="자유형: 도형 1416">
                <a:extLst>
                  <a:ext uri="{FF2B5EF4-FFF2-40B4-BE49-F238E27FC236}">
                    <a16:creationId xmlns:a16="http://schemas.microsoft.com/office/drawing/2014/main" id="{8D39323D-D4B5-5091-CF91-B4793BAF49AB}"/>
                  </a:ext>
                </a:extLst>
              </p:cNvPr>
              <p:cNvSpPr/>
              <p:nvPr/>
            </p:nvSpPr>
            <p:spPr>
              <a:xfrm>
                <a:off x="10585064" y="3709133"/>
                <a:ext cx="76200" cy="76200"/>
              </a:xfrm>
              <a:custGeom>
                <a:avLst/>
                <a:gdLst>
                  <a:gd name="connsiteX0" fmla="*/ 256 w 76200"/>
                  <a:gd name="connsiteY0" fmla="*/ 152 h 76200"/>
                  <a:gd name="connsiteX1" fmla="*/ 76456 w 76200"/>
                  <a:gd name="connsiteY1" fmla="*/ 152 h 76200"/>
                  <a:gd name="connsiteX2" fmla="*/ 76456 w 76200"/>
                  <a:gd name="connsiteY2" fmla="*/ 76352 h 76200"/>
                  <a:gd name="connsiteX3" fmla="*/ 25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52"/>
                    </a:moveTo>
                    <a:lnTo>
                      <a:pt x="76456" y="152"/>
                    </a:lnTo>
                    <a:lnTo>
                      <a:pt x="76456" y="76352"/>
                    </a:lnTo>
                    <a:lnTo>
                      <a:pt x="25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8" name="자유형: 도형 1417">
                <a:extLst>
                  <a:ext uri="{FF2B5EF4-FFF2-40B4-BE49-F238E27FC236}">
                    <a16:creationId xmlns:a16="http://schemas.microsoft.com/office/drawing/2014/main" id="{DBA3AA8C-3872-E292-C78A-447A244F46B0}"/>
                  </a:ext>
                </a:extLst>
              </p:cNvPr>
              <p:cNvSpPr/>
              <p:nvPr/>
            </p:nvSpPr>
            <p:spPr>
              <a:xfrm>
                <a:off x="10585064" y="3937733"/>
                <a:ext cx="76200" cy="76200"/>
              </a:xfrm>
              <a:custGeom>
                <a:avLst/>
                <a:gdLst>
                  <a:gd name="connsiteX0" fmla="*/ 256 w 76200"/>
                  <a:gd name="connsiteY0" fmla="*/ 176 h 76200"/>
                  <a:gd name="connsiteX1" fmla="*/ 76456 w 76200"/>
                  <a:gd name="connsiteY1" fmla="*/ 176 h 76200"/>
                  <a:gd name="connsiteX2" fmla="*/ 76456 w 76200"/>
                  <a:gd name="connsiteY2" fmla="*/ 76376 h 76200"/>
                  <a:gd name="connsiteX3" fmla="*/ 25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76"/>
                    </a:moveTo>
                    <a:lnTo>
                      <a:pt x="76456" y="176"/>
                    </a:lnTo>
                    <a:lnTo>
                      <a:pt x="76456" y="76376"/>
                    </a:lnTo>
                    <a:lnTo>
                      <a:pt x="25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9" name="자유형: 도형 1418">
                <a:extLst>
                  <a:ext uri="{FF2B5EF4-FFF2-40B4-BE49-F238E27FC236}">
                    <a16:creationId xmlns:a16="http://schemas.microsoft.com/office/drawing/2014/main" id="{9DF4AACC-8D39-C773-9391-0E18B3D294DB}"/>
                  </a:ext>
                </a:extLst>
              </p:cNvPr>
              <p:cNvSpPr/>
              <p:nvPr/>
            </p:nvSpPr>
            <p:spPr>
              <a:xfrm>
                <a:off x="10585064" y="4394933"/>
                <a:ext cx="76200" cy="76200"/>
              </a:xfrm>
              <a:custGeom>
                <a:avLst/>
                <a:gdLst>
                  <a:gd name="connsiteX0" fmla="*/ 256 w 76200"/>
                  <a:gd name="connsiteY0" fmla="*/ 224 h 76200"/>
                  <a:gd name="connsiteX1" fmla="*/ 76456 w 76200"/>
                  <a:gd name="connsiteY1" fmla="*/ 224 h 76200"/>
                  <a:gd name="connsiteX2" fmla="*/ 76456 w 76200"/>
                  <a:gd name="connsiteY2" fmla="*/ 76424 h 76200"/>
                  <a:gd name="connsiteX3" fmla="*/ 256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24"/>
                    </a:moveTo>
                    <a:lnTo>
                      <a:pt x="76456" y="224"/>
                    </a:lnTo>
                    <a:lnTo>
                      <a:pt x="76456" y="76424"/>
                    </a:lnTo>
                    <a:lnTo>
                      <a:pt x="256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0" name="자유형: 도형 1419">
                <a:extLst>
                  <a:ext uri="{FF2B5EF4-FFF2-40B4-BE49-F238E27FC236}">
                    <a16:creationId xmlns:a16="http://schemas.microsoft.com/office/drawing/2014/main" id="{09E2803D-F728-2F4B-69AE-EA76387EFF68}"/>
                  </a:ext>
                </a:extLst>
              </p:cNvPr>
              <p:cNvSpPr/>
              <p:nvPr/>
            </p:nvSpPr>
            <p:spPr>
              <a:xfrm>
                <a:off x="10585064" y="4471133"/>
                <a:ext cx="76200" cy="76200"/>
              </a:xfrm>
              <a:custGeom>
                <a:avLst/>
                <a:gdLst>
                  <a:gd name="connsiteX0" fmla="*/ 256 w 76200"/>
                  <a:gd name="connsiteY0" fmla="*/ 232 h 76200"/>
                  <a:gd name="connsiteX1" fmla="*/ 76456 w 76200"/>
                  <a:gd name="connsiteY1" fmla="*/ 232 h 76200"/>
                  <a:gd name="connsiteX2" fmla="*/ 76456 w 76200"/>
                  <a:gd name="connsiteY2" fmla="*/ 76432 h 76200"/>
                  <a:gd name="connsiteX3" fmla="*/ 25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32"/>
                    </a:moveTo>
                    <a:lnTo>
                      <a:pt x="76456" y="232"/>
                    </a:lnTo>
                    <a:lnTo>
                      <a:pt x="76456" y="76432"/>
                    </a:lnTo>
                    <a:lnTo>
                      <a:pt x="25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1" name="자유형: 도형 1420">
                <a:extLst>
                  <a:ext uri="{FF2B5EF4-FFF2-40B4-BE49-F238E27FC236}">
                    <a16:creationId xmlns:a16="http://schemas.microsoft.com/office/drawing/2014/main" id="{8AC088BB-5E2C-941F-0418-35F6995AAE7E}"/>
                  </a:ext>
                </a:extLst>
              </p:cNvPr>
              <p:cNvSpPr/>
              <p:nvPr/>
            </p:nvSpPr>
            <p:spPr>
              <a:xfrm>
                <a:off x="10585064" y="4547333"/>
                <a:ext cx="76200" cy="76200"/>
              </a:xfrm>
              <a:custGeom>
                <a:avLst/>
                <a:gdLst>
                  <a:gd name="connsiteX0" fmla="*/ 256 w 76200"/>
                  <a:gd name="connsiteY0" fmla="*/ 240 h 76200"/>
                  <a:gd name="connsiteX1" fmla="*/ 76456 w 76200"/>
                  <a:gd name="connsiteY1" fmla="*/ 240 h 76200"/>
                  <a:gd name="connsiteX2" fmla="*/ 76456 w 76200"/>
                  <a:gd name="connsiteY2" fmla="*/ 76440 h 76200"/>
                  <a:gd name="connsiteX3" fmla="*/ 25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40"/>
                    </a:moveTo>
                    <a:lnTo>
                      <a:pt x="76456" y="240"/>
                    </a:lnTo>
                    <a:lnTo>
                      <a:pt x="76456" y="76440"/>
                    </a:lnTo>
                    <a:lnTo>
                      <a:pt x="25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2" name="자유형: 도형 1421">
                <a:extLst>
                  <a:ext uri="{FF2B5EF4-FFF2-40B4-BE49-F238E27FC236}">
                    <a16:creationId xmlns:a16="http://schemas.microsoft.com/office/drawing/2014/main" id="{A7FC194A-F3EE-DD29-3A83-2FFBDD81959B}"/>
                  </a:ext>
                </a:extLst>
              </p:cNvPr>
              <p:cNvSpPr/>
              <p:nvPr/>
            </p:nvSpPr>
            <p:spPr>
              <a:xfrm>
                <a:off x="10585064" y="4623533"/>
                <a:ext cx="76200" cy="76200"/>
              </a:xfrm>
              <a:custGeom>
                <a:avLst/>
                <a:gdLst>
                  <a:gd name="connsiteX0" fmla="*/ 256 w 76200"/>
                  <a:gd name="connsiteY0" fmla="*/ 248 h 76200"/>
                  <a:gd name="connsiteX1" fmla="*/ 76456 w 76200"/>
                  <a:gd name="connsiteY1" fmla="*/ 248 h 76200"/>
                  <a:gd name="connsiteX2" fmla="*/ 76456 w 76200"/>
                  <a:gd name="connsiteY2" fmla="*/ 76448 h 76200"/>
                  <a:gd name="connsiteX3" fmla="*/ 25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48"/>
                    </a:moveTo>
                    <a:lnTo>
                      <a:pt x="76456" y="248"/>
                    </a:lnTo>
                    <a:lnTo>
                      <a:pt x="76456" y="76448"/>
                    </a:lnTo>
                    <a:lnTo>
                      <a:pt x="25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3" name="자유형: 도형 1422">
                <a:extLst>
                  <a:ext uri="{FF2B5EF4-FFF2-40B4-BE49-F238E27FC236}">
                    <a16:creationId xmlns:a16="http://schemas.microsoft.com/office/drawing/2014/main" id="{4F4C5530-5EBD-F068-457E-39D2502ED816}"/>
                  </a:ext>
                </a:extLst>
              </p:cNvPr>
              <p:cNvSpPr/>
              <p:nvPr/>
            </p:nvSpPr>
            <p:spPr>
              <a:xfrm>
                <a:off x="10585064" y="4699733"/>
                <a:ext cx="76200" cy="76200"/>
              </a:xfrm>
              <a:custGeom>
                <a:avLst/>
                <a:gdLst>
                  <a:gd name="connsiteX0" fmla="*/ 256 w 76200"/>
                  <a:gd name="connsiteY0" fmla="*/ 256 h 76200"/>
                  <a:gd name="connsiteX1" fmla="*/ 76456 w 76200"/>
                  <a:gd name="connsiteY1" fmla="*/ 256 h 76200"/>
                  <a:gd name="connsiteX2" fmla="*/ 76456 w 76200"/>
                  <a:gd name="connsiteY2" fmla="*/ 76456 h 76200"/>
                  <a:gd name="connsiteX3" fmla="*/ 25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56"/>
                    </a:moveTo>
                    <a:lnTo>
                      <a:pt x="76456" y="256"/>
                    </a:lnTo>
                    <a:lnTo>
                      <a:pt x="76456" y="76456"/>
                    </a:lnTo>
                    <a:lnTo>
                      <a:pt x="25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4" name="자유형: 도형 1423">
                <a:extLst>
                  <a:ext uri="{FF2B5EF4-FFF2-40B4-BE49-F238E27FC236}">
                    <a16:creationId xmlns:a16="http://schemas.microsoft.com/office/drawing/2014/main" id="{4163433D-B09F-E404-E262-439F8D8A6903}"/>
                  </a:ext>
                </a:extLst>
              </p:cNvPr>
              <p:cNvSpPr/>
              <p:nvPr/>
            </p:nvSpPr>
            <p:spPr>
              <a:xfrm>
                <a:off x="10585064" y="4775933"/>
                <a:ext cx="76200" cy="76200"/>
              </a:xfrm>
              <a:custGeom>
                <a:avLst/>
                <a:gdLst>
                  <a:gd name="connsiteX0" fmla="*/ 256 w 76200"/>
                  <a:gd name="connsiteY0" fmla="*/ 264 h 76200"/>
                  <a:gd name="connsiteX1" fmla="*/ 76456 w 76200"/>
                  <a:gd name="connsiteY1" fmla="*/ 264 h 76200"/>
                  <a:gd name="connsiteX2" fmla="*/ 76456 w 76200"/>
                  <a:gd name="connsiteY2" fmla="*/ 76464 h 76200"/>
                  <a:gd name="connsiteX3" fmla="*/ 25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64"/>
                    </a:moveTo>
                    <a:lnTo>
                      <a:pt x="76456" y="264"/>
                    </a:lnTo>
                    <a:lnTo>
                      <a:pt x="76456" y="76464"/>
                    </a:lnTo>
                    <a:lnTo>
                      <a:pt x="25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5" name="자유형: 도형 1424">
                <a:extLst>
                  <a:ext uri="{FF2B5EF4-FFF2-40B4-BE49-F238E27FC236}">
                    <a16:creationId xmlns:a16="http://schemas.microsoft.com/office/drawing/2014/main" id="{0CD098F1-6DA7-8E22-40B7-4F5C53103F26}"/>
                  </a:ext>
                </a:extLst>
              </p:cNvPr>
              <p:cNvSpPr/>
              <p:nvPr/>
            </p:nvSpPr>
            <p:spPr>
              <a:xfrm>
                <a:off x="10585064" y="4852133"/>
                <a:ext cx="76200" cy="76200"/>
              </a:xfrm>
              <a:custGeom>
                <a:avLst/>
                <a:gdLst>
                  <a:gd name="connsiteX0" fmla="*/ 256 w 76200"/>
                  <a:gd name="connsiteY0" fmla="*/ 272 h 76200"/>
                  <a:gd name="connsiteX1" fmla="*/ 76456 w 76200"/>
                  <a:gd name="connsiteY1" fmla="*/ 272 h 76200"/>
                  <a:gd name="connsiteX2" fmla="*/ 76456 w 76200"/>
                  <a:gd name="connsiteY2" fmla="*/ 76472 h 76200"/>
                  <a:gd name="connsiteX3" fmla="*/ 25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72"/>
                    </a:moveTo>
                    <a:lnTo>
                      <a:pt x="76456" y="272"/>
                    </a:lnTo>
                    <a:lnTo>
                      <a:pt x="76456" y="76472"/>
                    </a:lnTo>
                    <a:lnTo>
                      <a:pt x="25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6" name="자유형: 도형 1425">
                <a:extLst>
                  <a:ext uri="{FF2B5EF4-FFF2-40B4-BE49-F238E27FC236}">
                    <a16:creationId xmlns:a16="http://schemas.microsoft.com/office/drawing/2014/main" id="{BBEAB942-097D-D1B8-3073-3F510C0B9AB4}"/>
                  </a:ext>
                </a:extLst>
              </p:cNvPr>
              <p:cNvSpPr/>
              <p:nvPr/>
            </p:nvSpPr>
            <p:spPr>
              <a:xfrm>
                <a:off x="10585064" y="5004533"/>
                <a:ext cx="76200" cy="76200"/>
              </a:xfrm>
              <a:custGeom>
                <a:avLst/>
                <a:gdLst>
                  <a:gd name="connsiteX0" fmla="*/ 256 w 76200"/>
                  <a:gd name="connsiteY0" fmla="*/ 288 h 76200"/>
                  <a:gd name="connsiteX1" fmla="*/ 76456 w 76200"/>
                  <a:gd name="connsiteY1" fmla="*/ 288 h 76200"/>
                  <a:gd name="connsiteX2" fmla="*/ 76456 w 76200"/>
                  <a:gd name="connsiteY2" fmla="*/ 76488 h 76200"/>
                  <a:gd name="connsiteX3" fmla="*/ 256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88"/>
                    </a:moveTo>
                    <a:lnTo>
                      <a:pt x="76456" y="288"/>
                    </a:lnTo>
                    <a:lnTo>
                      <a:pt x="76456" y="76488"/>
                    </a:lnTo>
                    <a:lnTo>
                      <a:pt x="256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7" name="자유형: 도형 1426">
                <a:extLst>
                  <a:ext uri="{FF2B5EF4-FFF2-40B4-BE49-F238E27FC236}">
                    <a16:creationId xmlns:a16="http://schemas.microsoft.com/office/drawing/2014/main" id="{B2DDD3B8-3E3D-7A77-5FCB-DC23EFA596E0}"/>
                  </a:ext>
                </a:extLst>
              </p:cNvPr>
              <p:cNvSpPr/>
              <p:nvPr/>
            </p:nvSpPr>
            <p:spPr>
              <a:xfrm>
                <a:off x="10661264" y="2566133"/>
                <a:ext cx="76200" cy="76200"/>
              </a:xfrm>
              <a:custGeom>
                <a:avLst/>
                <a:gdLst>
                  <a:gd name="connsiteX0" fmla="*/ 264 w 76200"/>
                  <a:gd name="connsiteY0" fmla="*/ 32 h 76200"/>
                  <a:gd name="connsiteX1" fmla="*/ 76464 w 76200"/>
                  <a:gd name="connsiteY1" fmla="*/ 32 h 76200"/>
                  <a:gd name="connsiteX2" fmla="*/ 76464 w 76200"/>
                  <a:gd name="connsiteY2" fmla="*/ 76232 h 76200"/>
                  <a:gd name="connsiteX3" fmla="*/ 26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32"/>
                    </a:moveTo>
                    <a:lnTo>
                      <a:pt x="76464" y="32"/>
                    </a:lnTo>
                    <a:lnTo>
                      <a:pt x="76464" y="76232"/>
                    </a:lnTo>
                    <a:lnTo>
                      <a:pt x="26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8" name="자유형: 도형 1427">
                <a:extLst>
                  <a:ext uri="{FF2B5EF4-FFF2-40B4-BE49-F238E27FC236}">
                    <a16:creationId xmlns:a16="http://schemas.microsoft.com/office/drawing/2014/main" id="{83699D7A-2EE6-010A-5F3C-FD4839D47F88}"/>
                  </a:ext>
                </a:extLst>
              </p:cNvPr>
              <p:cNvSpPr/>
              <p:nvPr/>
            </p:nvSpPr>
            <p:spPr>
              <a:xfrm>
                <a:off x="10661264" y="2718533"/>
                <a:ext cx="76200" cy="76200"/>
              </a:xfrm>
              <a:custGeom>
                <a:avLst/>
                <a:gdLst>
                  <a:gd name="connsiteX0" fmla="*/ 264 w 76200"/>
                  <a:gd name="connsiteY0" fmla="*/ 48 h 76200"/>
                  <a:gd name="connsiteX1" fmla="*/ 76464 w 76200"/>
                  <a:gd name="connsiteY1" fmla="*/ 48 h 76200"/>
                  <a:gd name="connsiteX2" fmla="*/ 76464 w 76200"/>
                  <a:gd name="connsiteY2" fmla="*/ 76248 h 76200"/>
                  <a:gd name="connsiteX3" fmla="*/ 26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48"/>
                    </a:moveTo>
                    <a:lnTo>
                      <a:pt x="76464" y="48"/>
                    </a:lnTo>
                    <a:lnTo>
                      <a:pt x="76464" y="76248"/>
                    </a:lnTo>
                    <a:lnTo>
                      <a:pt x="26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9" name="자유형: 도형 1428">
                <a:extLst>
                  <a:ext uri="{FF2B5EF4-FFF2-40B4-BE49-F238E27FC236}">
                    <a16:creationId xmlns:a16="http://schemas.microsoft.com/office/drawing/2014/main" id="{1622A77E-BCEB-3620-88DC-6DBB88189CCD}"/>
                  </a:ext>
                </a:extLst>
              </p:cNvPr>
              <p:cNvSpPr/>
              <p:nvPr/>
            </p:nvSpPr>
            <p:spPr>
              <a:xfrm>
                <a:off x="10661264" y="2794733"/>
                <a:ext cx="76200" cy="76200"/>
              </a:xfrm>
              <a:custGeom>
                <a:avLst/>
                <a:gdLst>
                  <a:gd name="connsiteX0" fmla="*/ 264 w 76200"/>
                  <a:gd name="connsiteY0" fmla="*/ 56 h 76200"/>
                  <a:gd name="connsiteX1" fmla="*/ 76464 w 76200"/>
                  <a:gd name="connsiteY1" fmla="*/ 56 h 76200"/>
                  <a:gd name="connsiteX2" fmla="*/ 76464 w 76200"/>
                  <a:gd name="connsiteY2" fmla="*/ 76256 h 76200"/>
                  <a:gd name="connsiteX3" fmla="*/ 26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56"/>
                    </a:moveTo>
                    <a:lnTo>
                      <a:pt x="76464" y="56"/>
                    </a:lnTo>
                    <a:lnTo>
                      <a:pt x="76464" y="76256"/>
                    </a:lnTo>
                    <a:lnTo>
                      <a:pt x="26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0" name="자유형: 도형 1429">
                <a:extLst>
                  <a:ext uri="{FF2B5EF4-FFF2-40B4-BE49-F238E27FC236}">
                    <a16:creationId xmlns:a16="http://schemas.microsoft.com/office/drawing/2014/main" id="{22F5C1CA-8D15-92E1-D840-8193614C9B92}"/>
                  </a:ext>
                </a:extLst>
              </p:cNvPr>
              <p:cNvSpPr/>
              <p:nvPr/>
            </p:nvSpPr>
            <p:spPr>
              <a:xfrm>
                <a:off x="10661264" y="2870933"/>
                <a:ext cx="76200" cy="76200"/>
              </a:xfrm>
              <a:custGeom>
                <a:avLst/>
                <a:gdLst>
                  <a:gd name="connsiteX0" fmla="*/ 264 w 76200"/>
                  <a:gd name="connsiteY0" fmla="*/ 64 h 76200"/>
                  <a:gd name="connsiteX1" fmla="*/ 76464 w 76200"/>
                  <a:gd name="connsiteY1" fmla="*/ 64 h 76200"/>
                  <a:gd name="connsiteX2" fmla="*/ 76464 w 76200"/>
                  <a:gd name="connsiteY2" fmla="*/ 76264 h 76200"/>
                  <a:gd name="connsiteX3" fmla="*/ 26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64"/>
                    </a:moveTo>
                    <a:lnTo>
                      <a:pt x="76464" y="64"/>
                    </a:lnTo>
                    <a:lnTo>
                      <a:pt x="76464" y="76264"/>
                    </a:lnTo>
                    <a:lnTo>
                      <a:pt x="26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1" name="자유형: 도형 1430">
                <a:extLst>
                  <a:ext uri="{FF2B5EF4-FFF2-40B4-BE49-F238E27FC236}">
                    <a16:creationId xmlns:a16="http://schemas.microsoft.com/office/drawing/2014/main" id="{4DD0B122-8B6B-7AFC-C68C-8574D93D499E}"/>
                  </a:ext>
                </a:extLst>
              </p:cNvPr>
              <p:cNvSpPr/>
              <p:nvPr/>
            </p:nvSpPr>
            <p:spPr>
              <a:xfrm>
                <a:off x="10661264" y="3023333"/>
                <a:ext cx="76200" cy="76200"/>
              </a:xfrm>
              <a:custGeom>
                <a:avLst/>
                <a:gdLst>
                  <a:gd name="connsiteX0" fmla="*/ 264 w 76200"/>
                  <a:gd name="connsiteY0" fmla="*/ 80 h 76200"/>
                  <a:gd name="connsiteX1" fmla="*/ 76464 w 76200"/>
                  <a:gd name="connsiteY1" fmla="*/ 80 h 76200"/>
                  <a:gd name="connsiteX2" fmla="*/ 76464 w 76200"/>
                  <a:gd name="connsiteY2" fmla="*/ 76280 h 76200"/>
                  <a:gd name="connsiteX3" fmla="*/ 26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80"/>
                    </a:moveTo>
                    <a:lnTo>
                      <a:pt x="76464" y="80"/>
                    </a:lnTo>
                    <a:lnTo>
                      <a:pt x="76464" y="76280"/>
                    </a:lnTo>
                    <a:lnTo>
                      <a:pt x="26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2" name="자유형: 도형 1431">
                <a:extLst>
                  <a:ext uri="{FF2B5EF4-FFF2-40B4-BE49-F238E27FC236}">
                    <a16:creationId xmlns:a16="http://schemas.microsoft.com/office/drawing/2014/main" id="{CAA9B8C8-6F94-0776-0196-9CF8D9A52C91}"/>
                  </a:ext>
                </a:extLst>
              </p:cNvPr>
              <p:cNvSpPr/>
              <p:nvPr/>
            </p:nvSpPr>
            <p:spPr>
              <a:xfrm>
                <a:off x="10661264" y="3175733"/>
                <a:ext cx="76200" cy="76200"/>
              </a:xfrm>
              <a:custGeom>
                <a:avLst/>
                <a:gdLst>
                  <a:gd name="connsiteX0" fmla="*/ 264 w 76200"/>
                  <a:gd name="connsiteY0" fmla="*/ 96 h 76200"/>
                  <a:gd name="connsiteX1" fmla="*/ 76464 w 76200"/>
                  <a:gd name="connsiteY1" fmla="*/ 96 h 76200"/>
                  <a:gd name="connsiteX2" fmla="*/ 76464 w 76200"/>
                  <a:gd name="connsiteY2" fmla="*/ 76296 h 76200"/>
                  <a:gd name="connsiteX3" fmla="*/ 26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96"/>
                    </a:moveTo>
                    <a:lnTo>
                      <a:pt x="76464" y="96"/>
                    </a:lnTo>
                    <a:lnTo>
                      <a:pt x="76464" y="76296"/>
                    </a:lnTo>
                    <a:lnTo>
                      <a:pt x="26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3" name="자유형: 도형 1432">
                <a:extLst>
                  <a:ext uri="{FF2B5EF4-FFF2-40B4-BE49-F238E27FC236}">
                    <a16:creationId xmlns:a16="http://schemas.microsoft.com/office/drawing/2014/main" id="{47E937EF-0FE9-1683-5263-64B27FEF6290}"/>
                  </a:ext>
                </a:extLst>
              </p:cNvPr>
              <p:cNvSpPr/>
              <p:nvPr/>
            </p:nvSpPr>
            <p:spPr>
              <a:xfrm>
                <a:off x="10661264" y="3251933"/>
                <a:ext cx="76200" cy="76200"/>
              </a:xfrm>
              <a:custGeom>
                <a:avLst/>
                <a:gdLst>
                  <a:gd name="connsiteX0" fmla="*/ 264 w 76200"/>
                  <a:gd name="connsiteY0" fmla="*/ 104 h 76200"/>
                  <a:gd name="connsiteX1" fmla="*/ 76464 w 76200"/>
                  <a:gd name="connsiteY1" fmla="*/ 104 h 76200"/>
                  <a:gd name="connsiteX2" fmla="*/ 76464 w 76200"/>
                  <a:gd name="connsiteY2" fmla="*/ 76304 h 76200"/>
                  <a:gd name="connsiteX3" fmla="*/ 26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04"/>
                    </a:moveTo>
                    <a:lnTo>
                      <a:pt x="76464" y="104"/>
                    </a:lnTo>
                    <a:lnTo>
                      <a:pt x="76464" y="76304"/>
                    </a:lnTo>
                    <a:lnTo>
                      <a:pt x="26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4" name="자유형: 도형 1433">
                <a:extLst>
                  <a:ext uri="{FF2B5EF4-FFF2-40B4-BE49-F238E27FC236}">
                    <a16:creationId xmlns:a16="http://schemas.microsoft.com/office/drawing/2014/main" id="{DA45F178-C252-F9AA-1F8C-98B9A329E4E4}"/>
                  </a:ext>
                </a:extLst>
              </p:cNvPr>
              <p:cNvSpPr/>
              <p:nvPr/>
            </p:nvSpPr>
            <p:spPr>
              <a:xfrm>
                <a:off x="10661264" y="3404333"/>
                <a:ext cx="76200" cy="76200"/>
              </a:xfrm>
              <a:custGeom>
                <a:avLst/>
                <a:gdLst>
                  <a:gd name="connsiteX0" fmla="*/ 264 w 76200"/>
                  <a:gd name="connsiteY0" fmla="*/ 120 h 76200"/>
                  <a:gd name="connsiteX1" fmla="*/ 76464 w 76200"/>
                  <a:gd name="connsiteY1" fmla="*/ 120 h 76200"/>
                  <a:gd name="connsiteX2" fmla="*/ 76464 w 76200"/>
                  <a:gd name="connsiteY2" fmla="*/ 76320 h 76200"/>
                  <a:gd name="connsiteX3" fmla="*/ 26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20"/>
                    </a:moveTo>
                    <a:lnTo>
                      <a:pt x="76464" y="120"/>
                    </a:lnTo>
                    <a:lnTo>
                      <a:pt x="76464" y="76320"/>
                    </a:lnTo>
                    <a:lnTo>
                      <a:pt x="26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5" name="자유형: 도형 1434">
                <a:extLst>
                  <a:ext uri="{FF2B5EF4-FFF2-40B4-BE49-F238E27FC236}">
                    <a16:creationId xmlns:a16="http://schemas.microsoft.com/office/drawing/2014/main" id="{8434B7FE-AF24-DD60-DEAC-AC99473A9F4A}"/>
                  </a:ext>
                </a:extLst>
              </p:cNvPr>
              <p:cNvSpPr/>
              <p:nvPr/>
            </p:nvSpPr>
            <p:spPr>
              <a:xfrm>
                <a:off x="10661264" y="3480533"/>
                <a:ext cx="76200" cy="76200"/>
              </a:xfrm>
              <a:custGeom>
                <a:avLst/>
                <a:gdLst>
                  <a:gd name="connsiteX0" fmla="*/ 264 w 76200"/>
                  <a:gd name="connsiteY0" fmla="*/ 128 h 76200"/>
                  <a:gd name="connsiteX1" fmla="*/ 76464 w 76200"/>
                  <a:gd name="connsiteY1" fmla="*/ 128 h 76200"/>
                  <a:gd name="connsiteX2" fmla="*/ 76464 w 76200"/>
                  <a:gd name="connsiteY2" fmla="*/ 76328 h 76200"/>
                  <a:gd name="connsiteX3" fmla="*/ 26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28"/>
                    </a:moveTo>
                    <a:lnTo>
                      <a:pt x="76464" y="128"/>
                    </a:lnTo>
                    <a:lnTo>
                      <a:pt x="76464" y="76328"/>
                    </a:lnTo>
                    <a:lnTo>
                      <a:pt x="26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6" name="자유형: 도형 1435">
                <a:extLst>
                  <a:ext uri="{FF2B5EF4-FFF2-40B4-BE49-F238E27FC236}">
                    <a16:creationId xmlns:a16="http://schemas.microsoft.com/office/drawing/2014/main" id="{E732C8FF-7763-70BC-D9C1-6BED55F02D47}"/>
                  </a:ext>
                </a:extLst>
              </p:cNvPr>
              <p:cNvSpPr/>
              <p:nvPr/>
            </p:nvSpPr>
            <p:spPr>
              <a:xfrm>
                <a:off x="10661264" y="3556733"/>
                <a:ext cx="76200" cy="76200"/>
              </a:xfrm>
              <a:custGeom>
                <a:avLst/>
                <a:gdLst>
                  <a:gd name="connsiteX0" fmla="*/ 264 w 76200"/>
                  <a:gd name="connsiteY0" fmla="*/ 136 h 76200"/>
                  <a:gd name="connsiteX1" fmla="*/ 76464 w 76200"/>
                  <a:gd name="connsiteY1" fmla="*/ 136 h 76200"/>
                  <a:gd name="connsiteX2" fmla="*/ 76464 w 76200"/>
                  <a:gd name="connsiteY2" fmla="*/ 76336 h 76200"/>
                  <a:gd name="connsiteX3" fmla="*/ 26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36"/>
                    </a:moveTo>
                    <a:lnTo>
                      <a:pt x="76464" y="136"/>
                    </a:lnTo>
                    <a:lnTo>
                      <a:pt x="76464" y="76336"/>
                    </a:lnTo>
                    <a:lnTo>
                      <a:pt x="26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7" name="자유형: 도형 1436">
                <a:extLst>
                  <a:ext uri="{FF2B5EF4-FFF2-40B4-BE49-F238E27FC236}">
                    <a16:creationId xmlns:a16="http://schemas.microsoft.com/office/drawing/2014/main" id="{4FD6CCF3-87E2-CCF2-BC58-09FB971B0AD2}"/>
                  </a:ext>
                </a:extLst>
              </p:cNvPr>
              <p:cNvSpPr/>
              <p:nvPr/>
            </p:nvSpPr>
            <p:spPr>
              <a:xfrm>
                <a:off x="10661264" y="3632933"/>
                <a:ext cx="76200" cy="76200"/>
              </a:xfrm>
              <a:custGeom>
                <a:avLst/>
                <a:gdLst>
                  <a:gd name="connsiteX0" fmla="*/ 264 w 76200"/>
                  <a:gd name="connsiteY0" fmla="*/ 144 h 76200"/>
                  <a:gd name="connsiteX1" fmla="*/ 76464 w 76200"/>
                  <a:gd name="connsiteY1" fmla="*/ 144 h 76200"/>
                  <a:gd name="connsiteX2" fmla="*/ 76464 w 76200"/>
                  <a:gd name="connsiteY2" fmla="*/ 76344 h 76200"/>
                  <a:gd name="connsiteX3" fmla="*/ 26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44"/>
                    </a:moveTo>
                    <a:lnTo>
                      <a:pt x="76464" y="144"/>
                    </a:lnTo>
                    <a:lnTo>
                      <a:pt x="76464" y="76344"/>
                    </a:lnTo>
                    <a:lnTo>
                      <a:pt x="26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8" name="자유형: 도형 1437">
                <a:extLst>
                  <a:ext uri="{FF2B5EF4-FFF2-40B4-BE49-F238E27FC236}">
                    <a16:creationId xmlns:a16="http://schemas.microsoft.com/office/drawing/2014/main" id="{90093F34-F245-ABB1-2FF4-9D34F1BEDF3F}"/>
                  </a:ext>
                </a:extLst>
              </p:cNvPr>
              <p:cNvSpPr/>
              <p:nvPr/>
            </p:nvSpPr>
            <p:spPr>
              <a:xfrm>
                <a:off x="10661264" y="3709133"/>
                <a:ext cx="76200" cy="76200"/>
              </a:xfrm>
              <a:custGeom>
                <a:avLst/>
                <a:gdLst>
                  <a:gd name="connsiteX0" fmla="*/ 264 w 76200"/>
                  <a:gd name="connsiteY0" fmla="*/ 152 h 76200"/>
                  <a:gd name="connsiteX1" fmla="*/ 76464 w 76200"/>
                  <a:gd name="connsiteY1" fmla="*/ 152 h 76200"/>
                  <a:gd name="connsiteX2" fmla="*/ 76464 w 76200"/>
                  <a:gd name="connsiteY2" fmla="*/ 76352 h 76200"/>
                  <a:gd name="connsiteX3" fmla="*/ 26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52"/>
                    </a:moveTo>
                    <a:lnTo>
                      <a:pt x="76464" y="152"/>
                    </a:lnTo>
                    <a:lnTo>
                      <a:pt x="76464" y="76352"/>
                    </a:lnTo>
                    <a:lnTo>
                      <a:pt x="26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9" name="자유형: 도형 1438">
                <a:extLst>
                  <a:ext uri="{FF2B5EF4-FFF2-40B4-BE49-F238E27FC236}">
                    <a16:creationId xmlns:a16="http://schemas.microsoft.com/office/drawing/2014/main" id="{12818963-DAAA-BF7C-81C3-DD0CC83E8F48}"/>
                  </a:ext>
                </a:extLst>
              </p:cNvPr>
              <p:cNvSpPr/>
              <p:nvPr/>
            </p:nvSpPr>
            <p:spPr>
              <a:xfrm>
                <a:off x="10661264" y="3785333"/>
                <a:ext cx="76200" cy="76200"/>
              </a:xfrm>
              <a:custGeom>
                <a:avLst/>
                <a:gdLst>
                  <a:gd name="connsiteX0" fmla="*/ 264 w 76200"/>
                  <a:gd name="connsiteY0" fmla="*/ 160 h 76200"/>
                  <a:gd name="connsiteX1" fmla="*/ 76464 w 76200"/>
                  <a:gd name="connsiteY1" fmla="*/ 160 h 76200"/>
                  <a:gd name="connsiteX2" fmla="*/ 76464 w 76200"/>
                  <a:gd name="connsiteY2" fmla="*/ 76360 h 76200"/>
                  <a:gd name="connsiteX3" fmla="*/ 26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60"/>
                    </a:moveTo>
                    <a:lnTo>
                      <a:pt x="76464" y="160"/>
                    </a:lnTo>
                    <a:lnTo>
                      <a:pt x="76464" y="76360"/>
                    </a:lnTo>
                    <a:lnTo>
                      <a:pt x="26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0" name="자유형: 도형 1439">
                <a:extLst>
                  <a:ext uri="{FF2B5EF4-FFF2-40B4-BE49-F238E27FC236}">
                    <a16:creationId xmlns:a16="http://schemas.microsoft.com/office/drawing/2014/main" id="{05DE8345-24EB-974A-3C91-DB31D0F89773}"/>
                  </a:ext>
                </a:extLst>
              </p:cNvPr>
              <p:cNvSpPr/>
              <p:nvPr/>
            </p:nvSpPr>
            <p:spPr>
              <a:xfrm>
                <a:off x="10661264" y="3937733"/>
                <a:ext cx="76200" cy="76200"/>
              </a:xfrm>
              <a:custGeom>
                <a:avLst/>
                <a:gdLst>
                  <a:gd name="connsiteX0" fmla="*/ 264 w 76200"/>
                  <a:gd name="connsiteY0" fmla="*/ 176 h 76200"/>
                  <a:gd name="connsiteX1" fmla="*/ 76464 w 76200"/>
                  <a:gd name="connsiteY1" fmla="*/ 176 h 76200"/>
                  <a:gd name="connsiteX2" fmla="*/ 76464 w 76200"/>
                  <a:gd name="connsiteY2" fmla="*/ 76376 h 76200"/>
                  <a:gd name="connsiteX3" fmla="*/ 26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76"/>
                    </a:moveTo>
                    <a:lnTo>
                      <a:pt x="76464" y="176"/>
                    </a:lnTo>
                    <a:lnTo>
                      <a:pt x="76464" y="76376"/>
                    </a:lnTo>
                    <a:lnTo>
                      <a:pt x="26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1" name="자유형: 도형 1440">
                <a:extLst>
                  <a:ext uri="{FF2B5EF4-FFF2-40B4-BE49-F238E27FC236}">
                    <a16:creationId xmlns:a16="http://schemas.microsoft.com/office/drawing/2014/main" id="{A04582EF-DA82-20AD-B01F-050B95FA2B3F}"/>
                  </a:ext>
                </a:extLst>
              </p:cNvPr>
              <p:cNvSpPr/>
              <p:nvPr/>
            </p:nvSpPr>
            <p:spPr>
              <a:xfrm>
                <a:off x="10661264" y="4013933"/>
                <a:ext cx="76200" cy="76200"/>
              </a:xfrm>
              <a:custGeom>
                <a:avLst/>
                <a:gdLst>
                  <a:gd name="connsiteX0" fmla="*/ 264 w 76200"/>
                  <a:gd name="connsiteY0" fmla="*/ 184 h 76200"/>
                  <a:gd name="connsiteX1" fmla="*/ 76464 w 76200"/>
                  <a:gd name="connsiteY1" fmla="*/ 184 h 76200"/>
                  <a:gd name="connsiteX2" fmla="*/ 76464 w 76200"/>
                  <a:gd name="connsiteY2" fmla="*/ 76384 h 76200"/>
                  <a:gd name="connsiteX3" fmla="*/ 264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84"/>
                    </a:moveTo>
                    <a:lnTo>
                      <a:pt x="76464" y="184"/>
                    </a:lnTo>
                    <a:lnTo>
                      <a:pt x="76464" y="76384"/>
                    </a:lnTo>
                    <a:lnTo>
                      <a:pt x="264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2" name="자유형: 도형 1441">
                <a:extLst>
                  <a:ext uri="{FF2B5EF4-FFF2-40B4-BE49-F238E27FC236}">
                    <a16:creationId xmlns:a16="http://schemas.microsoft.com/office/drawing/2014/main" id="{C4851F2C-5250-461F-B9AE-5D46AA0DE930}"/>
                  </a:ext>
                </a:extLst>
              </p:cNvPr>
              <p:cNvSpPr/>
              <p:nvPr/>
            </p:nvSpPr>
            <p:spPr>
              <a:xfrm>
                <a:off x="10661264" y="4166333"/>
                <a:ext cx="76200" cy="76200"/>
              </a:xfrm>
              <a:custGeom>
                <a:avLst/>
                <a:gdLst>
                  <a:gd name="connsiteX0" fmla="*/ 264 w 76200"/>
                  <a:gd name="connsiteY0" fmla="*/ 200 h 76200"/>
                  <a:gd name="connsiteX1" fmla="*/ 76464 w 76200"/>
                  <a:gd name="connsiteY1" fmla="*/ 200 h 76200"/>
                  <a:gd name="connsiteX2" fmla="*/ 76464 w 76200"/>
                  <a:gd name="connsiteY2" fmla="*/ 76400 h 76200"/>
                  <a:gd name="connsiteX3" fmla="*/ 26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00"/>
                    </a:moveTo>
                    <a:lnTo>
                      <a:pt x="76464" y="200"/>
                    </a:lnTo>
                    <a:lnTo>
                      <a:pt x="76464" y="76400"/>
                    </a:lnTo>
                    <a:lnTo>
                      <a:pt x="26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3" name="자유형: 도형 1442">
                <a:extLst>
                  <a:ext uri="{FF2B5EF4-FFF2-40B4-BE49-F238E27FC236}">
                    <a16:creationId xmlns:a16="http://schemas.microsoft.com/office/drawing/2014/main" id="{9B94B816-5418-8F4D-0EC1-E5F20DF0C590}"/>
                  </a:ext>
                </a:extLst>
              </p:cNvPr>
              <p:cNvSpPr/>
              <p:nvPr/>
            </p:nvSpPr>
            <p:spPr>
              <a:xfrm>
                <a:off x="10661264" y="4318733"/>
                <a:ext cx="76200" cy="76200"/>
              </a:xfrm>
              <a:custGeom>
                <a:avLst/>
                <a:gdLst>
                  <a:gd name="connsiteX0" fmla="*/ 264 w 76200"/>
                  <a:gd name="connsiteY0" fmla="*/ 216 h 76200"/>
                  <a:gd name="connsiteX1" fmla="*/ 76464 w 76200"/>
                  <a:gd name="connsiteY1" fmla="*/ 216 h 76200"/>
                  <a:gd name="connsiteX2" fmla="*/ 76464 w 76200"/>
                  <a:gd name="connsiteY2" fmla="*/ 76416 h 76200"/>
                  <a:gd name="connsiteX3" fmla="*/ 26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16"/>
                    </a:moveTo>
                    <a:lnTo>
                      <a:pt x="76464" y="216"/>
                    </a:lnTo>
                    <a:lnTo>
                      <a:pt x="76464" y="76416"/>
                    </a:lnTo>
                    <a:lnTo>
                      <a:pt x="26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4" name="자유형: 도형 1443">
                <a:extLst>
                  <a:ext uri="{FF2B5EF4-FFF2-40B4-BE49-F238E27FC236}">
                    <a16:creationId xmlns:a16="http://schemas.microsoft.com/office/drawing/2014/main" id="{4E4B088F-E73D-05BE-1B1E-9CE6EBAC705B}"/>
                  </a:ext>
                </a:extLst>
              </p:cNvPr>
              <p:cNvSpPr/>
              <p:nvPr/>
            </p:nvSpPr>
            <p:spPr>
              <a:xfrm>
                <a:off x="10661264" y="4471133"/>
                <a:ext cx="76200" cy="76200"/>
              </a:xfrm>
              <a:custGeom>
                <a:avLst/>
                <a:gdLst>
                  <a:gd name="connsiteX0" fmla="*/ 264 w 76200"/>
                  <a:gd name="connsiteY0" fmla="*/ 232 h 76200"/>
                  <a:gd name="connsiteX1" fmla="*/ 76464 w 76200"/>
                  <a:gd name="connsiteY1" fmla="*/ 232 h 76200"/>
                  <a:gd name="connsiteX2" fmla="*/ 76464 w 76200"/>
                  <a:gd name="connsiteY2" fmla="*/ 76432 h 76200"/>
                  <a:gd name="connsiteX3" fmla="*/ 26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32"/>
                    </a:moveTo>
                    <a:lnTo>
                      <a:pt x="76464" y="232"/>
                    </a:lnTo>
                    <a:lnTo>
                      <a:pt x="76464" y="76432"/>
                    </a:lnTo>
                    <a:lnTo>
                      <a:pt x="26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5" name="자유형: 도형 1444">
                <a:extLst>
                  <a:ext uri="{FF2B5EF4-FFF2-40B4-BE49-F238E27FC236}">
                    <a16:creationId xmlns:a16="http://schemas.microsoft.com/office/drawing/2014/main" id="{A1EE20FD-4583-7A19-6971-517507B01036}"/>
                  </a:ext>
                </a:extLst>
              </p:cNvPr>
              <p:cNvSpPr/>
              <p:nvPr/>
            </p:nvSpPr>
            <p:spPr>
              <a:xfrm>
                <a:off x="10661264" y="4547333"/>
                <a:ext cx="76200" cy="76200"/>
              </a:xfrm>
              <a:custGeom>
                <a:avLst/>
                <a:gdLst>
                  <a:gd name="connsiteX0" fmla="*/ 264 w 76200"/>
                  <a:gd name="connsiteY0" fmla="*/ 240 h 76200"/>
                  <a:gd name="connsiteX1" fmla="*/ 76464 w 76200"/>
                  <a:gd name="connsiteY1" fmla="*/ 240 h 76200"/>
                  <a:gd name="connsiteX2" fmla="*/ 76464 w 76200"/>
                  <a:gd name="connsiteY2" fmla="*/ 76440 h 76200"/>
                  <a:gd name="connsiteX3" fmla="*/ 26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40"/>
                    </a:moveTo>
                    <a:lnTo>
                      <a:pt x="76464" y="240"/>
                    </a:lnTo>
                    <a:lnTo>
                      <a:pt x="76464" y="76440"/>
                    </a:lnTo>
                    <a:lnTo>
                      <a:pt x="26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6" name="자유형: 도형 1445">
                <a:extLst>
                  <a:ext uri="{FF2B5EF4-FFF2-40B4-BE49-F238E27FC236}">
                    <a16:creationId xmlns:a16="http://schemas.microsoft.com/office/drawing/2014/main" id="{7111989E-F062-6690-E472-4956151EDCB6}"/>
                  </a:ext>
                </a:extLst>
              </p:cNvPr>
              <p:cNvSpPr/>
              <p:nvPr/>
            </p:nvSpPr>
            <p:spPr>
              <a:xfrm>
                <a:off x="10661264" y="4623533"/>
                <a:ext cx="76200" cy="76200"/>
              </a:xfrm>
              <a:custGeom>
                <a:avLst/>
                <a:gdLst>
                  <a:gd name="connsiteX0" fmla="*/ 264 w 76200"/>
                  <a:gd name="connsiteY0" fmla="*/ 248 h 76200"/>
                  <a:gd name="connsiteX1" fmla="*/ 76464 w 76200"/>
                  <a:gd name="connsiteY1" fmla="*/ 248 h 76200"/>
                  <a:gd name="connsiteX2" fmla="*/ 76464 w 76200"/>
                  <a:gd name="connsiteY2" fmla="*/ 76448 h 76200"/>
                  <a:gd name="connsiteX3" fmla="*/ 26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48"/>
                    </a:moveTo>
                    <a:lnTo>
                      <a:pt x="76464" y="248"/>
                    </a:lnTo>
                    <a:lnTo>
                      <a:pt x="76464" y="76448"/>
                    </a:lnTo>
                    <a:lnTo>
                      <a:pt x="26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7" name="자유형: 도형 1446">
                <a:extLst>
                  <a:ext uri="{FF2B5EF4-FFF2-40B4-BE49-F238E27FC236}">
                    <a16:creationId xmlns:a16="http://schemas.microsoft.com/office/drawing/2014/main" id="{E6904FC9-F392-4A8D-44B0-4FEA4B77E3B8}"/>
                  </a:ext>
                </a:extLst>
              </p:cNvPr>
              <p:cNvSpPr/>
              <p:nvPr/>
            </p:nvSpPr>
            <p:spPr>
              <a:xfrm>
                <a:off x="10661264" y="4699733"/>
                <a:ext cx="76200" cy="76200"/>
              </a:xfrm>
              <a:custGeom>
                <a:avLst/>
                <a:gdLst>
                  <a:gd name="connsiteX0" fmla="*/ 264 w 76200"/>
                  <a:gd name="connsiteY0" fmla="*/ 256 h 76200"/>
                  <a:gd name="connsiteX1" fmla="*/ 76464 w 76200"/>
                  <a:gd name="connsiteY1" fmla="*/ 256 h 76200"/>
                  <a:gd name="connsiteX2" fmla="*/ 76464 w 76200"/>
                  <a:gd name="connsiteY2" fmla="*/ 76456 h 76200"/>
                  <a:gd name="connsiteX3" fmla="*/ 26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56"/>
                    </a:moveTo>
                    <a:lnTo>
                      <a:pt x="76464" y="256"/>
                    </a:lnTo>
                    <a:lnTo>
                      <a:pt x="76464" y="76456"/>
                    </a:lnTo>
                    <a:lnTo>
                      <a:pt x="26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8" name="자유형: 도형 1447">
                <a:extLst>
                  <a:ext uri="{FF2B5EF4-FFF2-40B4-BE49-F238E27FC236}">
                    <a16:creationId xmlns:a16="http://schemas.microsoft.com/office/drawing/2014/main" id="{CFFCB2C5-524C-A486-02DA-5A9E9160DF1F}"/>
                  </a:ext>
                </a:extLst>
              </p:cNvPr>
              <p:cNvSpPr/>
              <p:nvPr/>
            </p:nvSpPr>
            <p:spPr>
              <a:xfrm>
                <a:off x="10737464" y="2566133"/>
                <a:ext cx="76200" cy="76200"/>
              </a:xfrm>
              <a:custGeom>
                <a:avLst/>
                <a:gdLst>
                  <a:gd name="connsiteX0" fmla="*/ 272 w 76200"/>
                  <a:gd name="connsiteY0" fmla="*/ 32 h 76200"/>
                  <a:gd name="connsiteX1" fmla="*/ 76472 w 76200"/>
                  <a:gd name="connsiteY1" fmla="*/ 32 h 76200"/>
                  <a:gd name="connsiteX2" fmla="*/ 76472 w 76200"/>
                  <a:gd name="connsiteY2" fmla="*/ 76232 h 76200"/>
                  <a:gd name="connsiteX3" fmla="*/ 27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32"/>
                    </a:moveTo>
                    <a:lnTo>
                      <a:pt x="76472" y="32"/>
                    </a:lnTo>
                    <a:lnTo>
                      <a:pt x="76472" y="76232"/>
                    </a:lnTo>
                    <a:lnTo>
                      <a:pt x="27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9" name="자유형: 도형 1448">
                <a:extLst>
                  <a:ext uri="{FF2B5EF4-FFF2-40B4-BE49-F238E27FC236}">
                    <a16:creationId xmlns:a16="http://schemas.microsoft.com/office/drawing/2014/main" id="{2C8B7897-1CE8-956E-A1FD-9CE8A6DF6220}"/>
                  </a:ext>
                </a:extLst>
              </p:cNvPr>
              <p:cNvSpPr/>
              <p:nvPr/>
            </p:nvSpPr>
            <p:spPr>
              <a:xfrm>
                <a:off x="10737464" y="2718533"/>
                <a:ext cx="76200" cy="76200"/>
              </a:xfrm>
              <a:custGeom>
                <a:avLst/>
                <a:gdLst>
                  <a:gd name="connsiteX0" fmla="*/ 272 w 76200"/>
                  <a:gd name="connsiteY0" fmla="*/ 48 h 76200"/>
                  <a:gd name="connsiteX1" fmla="*/ 76472 w 76200"/>
                  <a:gd name="connsiteY1" fmla="*/ 48 h 76200"/>
                  <a:gd name="connsiteX2" fmla="*/ 76472 w 76200"/>
                  <a:gd name="connsiteY2" fmla="*/ 76248 h 76200"/>
                  <a:gd name="connsiteX3" fmla="*/ 27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48"/>
                    </a:moveTo>
                    <a:lnTo>
                      <a:pt x="76472" y="48"/>
                    </a:lnTo>
                    <a:lnTo>
                      <a:pt x="76472" y="76248"/>
                    </a:lnTo>
                    <a:lnTo>
                      <a:pt x="27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0" name="자유형: 도형 1449">
                <a:extLst>
                  <a:ext uri="{FF2B5EF4-FFF2-40B4-BE49-F238E27FC236}">
                    <a16:creationId xmlns:a16="http://schemas.microsoft.com/office/drawing/2014/main" id="{9FC6F5C6-E484-B501-0872-DAFCB2190F42}"/>
                  </a:ext>
                </a:extLst>
              </p:cNvPr>
              <p:cNvSpPr/>
              <p:nvPr/>
            </p:nvSpPr>
            <p:spPr>
              <a:xfrm>
                <a:off x="10737464" y="2794733"/>
                <a:ext cx="76200" cy="76200"/>
              </a:xfrm>
              <a:custGeom>
                <a:avLst/>
                <a:gdLst>
                  <a:gd name="connsiteX0" fmla="*/ 272 w 76200"/>
                  <a:gd name="connsiteY0" fmla="*/ 56 h 76200"/>
                  <a:gd name="connsiteX1" fmla="*/ 76472 w 76200"/>
                  <a:gd name="connsiteY1" fmla="*/ 56 h 76200"/>
                  <a:gd name="connsiteX2" fmla="*/ 76472 w 76200"/>
                  <a:gd name="connsiteY2" fmla="*/ 76256 h 76200"/>
                  <a:gd name="connsiteX3" fmla="*/ 27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56"/>
                    </a:moveTo>
                    <a:lnTo>
                      <a:pt x="76472" y="56"/>
                    </a:lnTo>
                    <a:lnTo>
                      <a:pt x="76472" y="76256"/>
                    </a:lnTo>
                    <a:lnTo>
                      <a:pt x="27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1" name="자유형: 도형 1450">
                <a:extLst>
                  <a:ext uri="{FF2B5EF4-FFF2-40B4-BE49-F238E27FC236}">
                    <a16:creationId xmlns:a16="http://schemas.microsoft.com/office/drawing/2014/main" id="{CA47EC65-B97F-7B38-FBA8-47BB1A0EE8D8}"/>
                  </a:ext>
                </a:extLst>
              </p:cNvPr>
              <p:cNvSpPr/>
              <p:nvPr/>
            </p:nvSpPr>
            <p:spPr>
              <a:xfrm>
                <a:off x="10737464" y="2870933"/>
                <a:ext cx="76200" cy="76200"/>
              </a:xfrm>
              <a:custGeom>
                <a:avLst/>
                <a:gdLst>
                  <a:gd name="connsiteX0" fmla="*/ 272 w 76200"/>
                  <a:gd name="connsiteY0" fmla="*/ 64 h 76200"/>
                  <a:gd name="connsiteX1" fmla="*/ 76472 w 76200"/>
                  <a:gd name="connsiteY1" fmla="*/ 64 h 76200"/>
                  <a:gd name="connsiteX2" fmla="*/ 76472 w 76200"/>
                  <a:gd name="connsiteY2" fmla="*/ 76264 h 76200"/>
                  <a:gd name="connsiteX3" fmla="*/ 27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64"/>
                    </a:moveTo>
                    <a:lnTo>
                      <a:pt x="76472" y="64"/>
                    </a:lnTo>
                    <a:lnTo>
                      <a:pt x="76472" y="76264"/>
                    </a:lnTo>
                    <a:lnTo>
                      <a:pt x="27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2" name="자유형: 도형 1451">
                <a:extLst>
                  <a:ext uri="{FF2B5EF4-FFF2-40B4-BE49-F238E27FC236}">
                    <a16:creationId xmlns:a16="http://schemas.microsoft.com/office/drawing/2014/main" id="{F79E2274-5C75-6ADA-354D-1CCC5908032F}"/>
                  </a:ext>
                </a:extLst>
              </p:cNvPr>
              <p:cNvSpPr/>
              <p:nvPr/>
            </p:nvSpPr>
            <p:spPr>
              <a:xfrm>
                <a:off x="10737464" y="3023333"/>
                <a:ext cx="76200" cy="76200"/>
              </a:xfrm>
              <a:custGeom>
                <a:avLst/>
                <a:gdLst>
                  <a:gd name="connsiteX0" fmla="*/ 272 w 76200"/>
                  <a:gd name="connsiteY0" fmla="*/ 80 h 76200"/>
                  <a:gd name="connsiteX1" fmla="*/ 76472 w 76200"/>
                  <a:gd name="connsiteY1" fmla="*/ 80 h 76200"/>
                  <a:gd name="connsiteX2" fmla="*/ 76472 w 76200"/>
                  <a:gd name="connsiteY2" fmla="*/ 76280 h 76200"/>
                  <a:gd name="connsiteX3" fmla="*/ 27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80"/>
                    </a:moveTo>
                    <a:lnTo>
                      <a:pt x="76472" y="80"/>
                    </a:lnTo>
                    <a:lnTo>
                      <a:pt x="76472" y="76280"/>
                    </a:lnTo>
                    <a:lnTo>
                      <a:pt x="27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3" name="자유형: 도형 1452">
                <a:extLst>
                  <a:ext uri="{FF2B5EF4-FFF2-40B4-BE49-F238E27FC236}">
                    <a16:creationId xmlns:a16="http://schemas.microsoft.com/office/drawing/2014/main" id="{E02F2704-1DA1-6C50-CFF8-2BB737DE5BCD}"/>
                  </a:ext>
                </a:extLst>
              </p:cNvPr>
              <p:cNvSpPr/>
              <p:nvPr/>
            </p:nvSpPr>
            <p:spPr>
              <a:xfrm>
                <a:off x="10737464" y="3175733"/>
                <a:ext cx="76200" cy="76200"/>
              </a:xfrm>
              <a:custGeom>
                <a:avLst/>
                <a:gdLst>
                  <a:gd name="connsiteX0" fmla="*/ 272 w 76200"/>
                  <a:gd name="connsiteY0" fmla="*/ 96 h 76200"/>
                  <a:gd name="connsiteX1" fmla="*/ 76472 w 76200"/>
                  <a:gd name="connsiteY1" fmla="*/ 96 h 76200"/>
                  <a:gd name="connsiteX2" fmla="*/ 76472 w 76200"/>
                  <a:gd name="connsiteY2" fmla="*/ 76296 h 76200"/>
                  <a:gd name="connsiteX3" fmla="*/ 27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96"/>
                    </a:moveTo>
                    <a:lnTo>
                      <a:pt x="76472" y="96"/>
                    </a:lnTo>
                    <a:lnTo>
                      <a:pt x="76472" y="76296"/>
                    </a:lnTo>
                    <a:lnTo>
                      <a:pt x="27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4" name="자유형: 도형 1453">
                <a:extLst>
                  <a:ext uri="{FF2B5EF4-FFF2-40B4-BE49-F238E27FC236}">
                    <a16:creationId xmlns:a16="http://schemas.microsoft.com/office/drawing/2014/main" id="{4E164369-3F95-1F74-FDF5-9F103C7C1403}"/>
                  </a:ext>
                </a:extLst>
              </p:cNvPr>
              <p:cNvSpPr/>
              <p:nvPr/>
            </p:nvSpPr>
            <p:spPr>
              <a:xfrm>
                <a:off x="10737464" y="3251933"/>
                <a:ext cx="76200" cy="76200"/>
              </a:xfrm>
              <a:custGeom>
                <a:avLst/>
                <a:gdLst>
                  <a:gd name="connsiteX0" fmla="*/ 272 w 76200"/>
                  <a:gd name="connsiteY0" fmla="*/ 104 h 76200"/>
                  <a:gd name="connsiteX1" fmla="*/ 76472 w 76200"/>
                  <a:gd name="connsiteY1" fmla="*/ 104 h 76200"/>
                  <a:gd name="connsiteX2" fmla="*/ 76472 w 76200"/>
                  <a:gd name="connsiteY2" fmla="*/ 76304 h 76200"/>
                  <a:gd name="connsiteX3" fmla="*/ 27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04"/>
                    </a:moveTo>
                    <a:lnTo>
                      <a:pt x="76472" y="104"/>
                    </a:lnTo>
                    <a:lnTo>
                      <a:pt x="76472" y="76304"/>
                    </a:lnTo>
                    <a:lnTo>
                      <a:pt x="27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5" name="자유형: 도형 1454">
                <a:extLst>
                  <a:ext uri="{FF2B5EF4-FFF2-40B4-BE49-F238E27FC236}">
                    <a16:creationId xmlns:a16="http://schemas.microsoft.com/office/drawing/2014/main" id="{E622D5DD-C2F9-7E81-B877-45D8BEDB0634}"/>
                  </a:ext>
                </a:extLst>
              </p:cNvPr>
              <p:cNvSpPr/>
              <p:nvPr/>
            </p:nvSpPr>
            <p:spPr>
              <a:xfrm>
                <a:off x="10737464" y="3556733"/>
                <a:ext cx="76200" cy="76200"/>
              </a:xfrm>
              <a:custGeom>
                <a:avLst/>
                <a:gdLst>
                  <a:gd name="connsiteX0" fmla="*/ 272 w 76200"/>
                  <a:gd name="connsiteY0" fmla="*/ 136 h 76200"/>
                  <a:gd name="connsiteX1" fmla="*/ 76472 w 76200"/>
                  <a:gd name="connsiteY1" fmla="*/ 136 h 76200"/>
                  <a:gd name="connsiteX2" fmla="*/ 76472 w 76200"/>
                  <a:gd name="connsiteY2" fmla="*/ 76336 h 76200"/>
                  <a:gd name="connsiteX3" fmla="*/ 27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36"/>
                    </a:moveTo>
                    <a:lnTo>
                      <a:pt x="76472" y="136"/>
                    </a:lnTo>
                    <a:lnTo>
                      <a:pt x="76472" y="76336"/>
                    </a:lnTo>
                    <a:lnTo>
                      <a:pt x="27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6" name="자유형: 도형 1455">
                <a:extLst>
                  <a:ext uri="{FF2B5EF4-FFF2-40B4-BE49-F238E27FC236}">
                    <a16:creationId xmlns:a16="http://schemas.microsoft.com/office/drawing/2014/main" id="{3F21A312-5576-D286-8C76-7C6BFC0424F1}"/>
                  </a:ext>
                </a:extLst>
              </p:cNvPr>
              <p:cNvSpPr/>
              <p:nvPr/>
            </p:nvSpPr>
            <p:spPr>
              <a:xfrm>
                <a:off x="10737464" y="3709133"/>
                <a:ext cx="76200" cy="76200"/>
              </a:xfrm>
              <a:custGeom>
                <a:avLst/>
                <a:gdLst>
                  <a:gd name="connsiteX0" fmla="*/ 272 w 76200"/>
                  <a:gd name="connsiteY0" fmla="*/ 152 h 76200"/>
                  <a:gd name="connsiteX1" fmla="*/ 76472 w 76200"/>
                  <a:gd name="connsiteY1" fmla="*/ 152 h 76200"/>
                  <a:gd name="connsiteX2" fmla="*/ 76472 w 76200"/>
                  <a:gd name="connsiteY2" fmla="*/ 76352 h 76200"/>
                  <a:gd name="connsiteX3" fmla="*/ 27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52"/>
                    </a:moveTo>
                    <a:lnTo>
                      <a:pt x="76472" y="152"/>
                    </a:lnTo>
                    <a:lnTo>
                      <a:pt x="76472" y="76352"/>
                    </a:lnTo>
                    <a:lnTo>
                      <a:pt x="27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7" name="자유형: 도형 1456">
                <a:extLst>
                  <a:ext uri="{FF2B5EF4-FFF2-40B4-BE49-F238E27FC236}">
                    <a16:creationId xmlns:a16="http://schemas.microsoft.com/office/drawing/2014/main" id="{DB10EDDC-2AC0-3402-2C93-ABBC931E2237}"/>
                  </a:ext>
                </a:extLst>
              </p:cNvPr>
              <p:cNvSpPr/>
              <p:nvPr/>
            </p:nvSpPr>
            <p:spPr>
              <a:xfrm>
                <a:off x="10737464" y="3785333"/>
                <a:ext cx="76200" cy="76200"/>
              </a:xfrm>
              <a:custGeom>
                <a:avLst/>
                <a:gdLst>
                  <a:gd name="connsiteX0" fmla="*/ 272 w 76200"/>
                  <a:gd name="connsiteY0" fmla="*/ 160 h 76200"/>
                  <a:gd name="connsiteX1" fmla="*/ 76472 w 76200"/>
                  <a:gd name="connsiteY1" fmla="*/ 160 h 76200"/>
                  <a:gd name="connsiteX2" fmla="*/ 76472 w 76200"/>
                  <a:gd name="connsiteY2" fmla="*/ 76360 h 76200"/>
                  <a:gd name="connsiteX3" fmla="*/ 27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60"/>
                    </a:moveTo>
                    <a:lnTo>
                      <a:pt x="76472" y="160"/>
                    </a:lnTo>
                    <a:lnTo>
                      <a:pt x="76472" y="76360"/>
                    </a:lnTo>
                    <a:lnTo>
                      <a:pt x="27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8" name="자유형: 도형 1457">
                <a:extLst>
                  <a:ext uri="{FF2B5EF4-FFF2-40B4-BE49-F238E27FC236}">
                    <a16:creationId xmlns:a16="http://schemas.microsoft.com/office/drawing/2014/main" id="{388FFEB4-64FD-FFF4-1A6B-B2622C77450F}"/>
                  </a:ext>
                </a:extLst>
              </p:cNvPr>
              <p:cNvSpPr/>
              <p:nvPr/>
            </p:nvSpPr>
            <p:spPr>
              <a:xfrm>
                <a:off x="10737464" y="3861533"/>
                <a:ext cx="76200" cy="76200"/>
              </a:xfrm>
              <a:custGeom>
                <a:avLst/>
                <a:gdLst>
                  <a:gd name="connsiteX0" fmla="*/ 272 w 76200"/>
                  <a:gd name="connsiteY0" fmla="*/ 168 h 76200"/>
                  <a:gd name="connsiteX1" fmla="*/ 76472 w 76200"/>
                  <a:gd name="connsiteY1" fmla="*/ 168 h 76200"/>
                  <a:gd name="connsiteX2" fmla="*/ 76472 w 76200"/>
                  <a:gd name="connsiteY2" fmla="*/ 76368 h 76200"/>
                  <a:gd name="connsiteX3" fmla="*/ 27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68"/>
                    </a:moveTo>
                    <a:lnTo>
                      <a:pt x="76472" y="168"/>
                    </a:lnTo>
                    <a:lnTo>
                      <a:pt x="76472" y="76368"/>
                    </a:lnTo>
                    <a:lnTo>
                      <a:pt x="27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9" name="자유형: 도형 1458">
                <a:extLst>
                  <a:ext uri="{FF2B5EF4-FFF2-40B4-BE49-F238E27FC236}">
                    <a16:creationId xmlns:a16="http://schemas.microsoft.com/office/drawing/2014/main" id="{BEEF03EE-6F2C-9A60-5F45-9A87F16FFC06}"/>
                  </a:ext>
                </a:extLst>
              </p:cNvPr>
              <p:cNvSpPr/>
              <p:nvPr/>
            </p:nvSpPr>
            <p:spPr>
              <a:xfrm>
                <a:off x="10737464" y="3937733"/>
                <a:ext cx="76200" cy="76200"/>
              </a:xfrm>
              <a:custGeom>
                <a:avLst/>
                <a:gdLst>
                  <a:gd name="connsiteX0" fmla="*/ 272 w 76200"/>
                  <a:gd name="connsiteY0" fmla="*/ 176 h 76200"/>
                  <a:gd name="connsiteX1" fmla="*/ 76472 w 76200"/>
                  <a:gd name="connsiteY1" fmla="*/ 176 h 76200"/>
                  <a:gd name="connsiteX2" fmla="*/ 76472 w 76200"/>
                  <a:gd name="connsiteY2" fmla="*/ 76376 h 76200"/>
                  <a:gd name="connsiteX3" fmla="*/ 27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76"/>
                    </a:moveTo>
                    <a:lnTo>
                      <a:pt x="76472" y="176"/>
                    </a:lnTo>
                    <a:lnTo>
                      <a:pt x="76472" y="76376"/>
                    </a:lnTo>
                    <a:lnTo>
                      <a:pt x="27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0" name="자유형: 도형 1459">
                <a:extLst>
                  <a:ext uri="{FF2B5EF4-FFF2-40B4-BE49-F238E27FC236}">
                    <a16:creationId xmlns:a16="http://schemas.microsoft.com/office/drawing/2014/main" id="{E6935B72-9442-E1C4-2F0C-CC7EA9305657}"/>
                  </a:ext>
                </a:extLst>
              </p:cNvPr>
              <p:cNvSpPr/>
              <p:nvPr/>
            </p:nvSpPr>
            <p:spPr>
              <a:xfrm>
                <a:off x="10737464" y="4471133"/>
                <a:ext cx="76200" cy="76200"/>
              </a:xfrm>
              <a:custGeom>
                <a:avLst/>
                <a:gdLst>
                  <a:gd name="connsiteX0" fmla="*/ 272 w 76200"/>
                  <a:gd name="connsiteY0" fmla="*/ 232 h 76200"/>
                  <a:gd name="connsiteX1" fmla="*/ 76472 w 76200"/>
                  <a:gd name="connsiteY1" fmla="*/ 232 h 76200"/>
                  <a:gd name="connsiteX2" fmla="*/ 76472 w 76200"/>
                  <a:gd name="connsiteY2" fmla="*/ 76432 h 76200"/>
                  <a:gd name="connsiteX3" fmla="*/ 27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32"/>
                    </a:moveTo>
                    <a:lnTo>
                      <a:pt x="76472" y="232"/>
                    </a:lnTo>
                    <a:lnTo>
                      <a:pt x="76472" y="76432"/>
                    </a:lnTo>
                    <a:lnTo>
                      <a:pt x="27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1" name="자유형: 도형 1460">
                <a:extLst>
                  <a:ext uri="{FF2B5EF4-FFF2-40B4-BE49-F238E27FC236}">
                    <a16:creationId xmlns:a16="http://schemas.microsoft.com/office/drawing/2014/main" id="{FD4A8DA9-05C7-6668-FA25-450A00963F62}"/>
                  </a:ext>
                </a:extLst>
              </p:cNvPr>
              <p:cNvSpPr/>
              <p:nvPr/>
            </p:nvSpPr>
            <p:spPr>
              <a:xfrm>
                <a:off x="10737464" y="4852133"/>
                <a:ext cx="76200" cy="76200"/>
              </a:xfrm>
              <a:custGeom>
                <a:avLst/>
                <a:gdLst>
                  <a:gd name="connsiteX0" fmla="*/ 272 w 76200"/>
                  <a:gd name="connsiteY0" fmla="*/ 272 h 76200"/>
                  <a:gd name="connsiteX1" fmla="*/ 76472 w 76200"/>
                  <a:gd name="connsiteY1" fmla="*/ 272 h 76200"/>
                  <a:gd name="connsiteX2" fmla="*/ 76472 w 76200"/>
                  <a:gd name="connsiteY2" fmla="*/ 76472 h 76200"/>
                  <a:gd name="connsiteX3" fmla="*/ 27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72"/>
                    </a:moveTo>
                    <a:lnTo>
                      <a:pt x="76472" y="272"/>
                    </a:lnTo>
                    <a:lnTo>
                      <a:pt x="76472" y="76472"/>
                    </a:lnTo>
                    <a:lnTo>
                      <a:pt x="27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2" name="자유형: 도형 1461">
                <a:extLst>
                  <a:ext uri="{FF2B5EF4-FFF2-40B4-BE49-F238E27FC236}">
                    <a16:creationId xmlns:a16="http://schemas.microsoft.com/office/drawing/2014/main" id="{4EF42044-9E28-0FD2-7092-B261C9C34EA5}"/>
                  </a:ext>
                </a:extLst>
              </p:cNvPr>
              <p:cNvSpPr/>
              <p:nvPr/>
            </p:nvSpPr>
            <p:spPr>
              <a:xfrm>
                <a:off x="10737464" y="5004533"/>
                <a:ext cx="76200" cy="76200"/>
              </a:xfrm>
              <a:custGeom>
                <a:avLst/>
                <a:gdLst>
                  <a:gd name="connsiteX0" fmla="*/ 272 w 76200"/>
                  <a:gd name="connsiteY0" fmla="*/ 288 h 76200"/>
                  <a:gd name="connsiteX1" fmla="*/ 76472 w 76200"/>
                  <a:gd name="connsiteY1" fmla="*/ 288 h 76200"/>
                  <a:gd name="connsiteX2" fmla="*/ 76472 w 76200"/>
                  <a:gd name="connsiteY2" fmla="*/ 76488 h 76200"/>
                  <a:gd name="connsiteX3" fmla="*/ 27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88"/>
                    </a:moveTo>
                    <a:lnTo>
                      <a:pt x="76472" y="288"/>
                    </a:lnTo>
                    <a:lnTo>
                      <a:pt x="76472" y="76488"/>
                    </a:lnTo>
                    <a:lnTo>
                      <a:pt x="27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3" name="자유형: 도형 1462">
                <a:extLst>
                  <a:ext uri="{FF2B5EF4-FFF2-40B4-BE49-F238E27FC236}">
                    <a16:creationId xmlns:a16="http://schemas.microsoft.com/office/drawing/2014/main" id="{795ACE8B-13D2-40D6-553D-D98F1C12E462}"/>
                  </a:ext>
                </a:extLst>
              </p:cNvPr>
              <p:cNvSpPr/>
              <p:nvPr/>
            </p:nvSpPr>
            <p:spPr>
              <a:xfrm>
                <a:off x="10813664" y="2566133"/>
                <a:ext cx="76200" cy="76200"/>
              </a:xfrm>
              <a:custGeom>
                <a:avLst/>
                <a:gdLst>
                  <a:gd name="connsiteX0" fmla="*/ 280 w 76200"/>
                  <a:gd name="connsiteY0" fmla="*/ 32 h 76200"/>
                  <a:gd name="connsiteX1" fmla="*/ 76480 w 76200"/>
                  <a:gd name="connsiteY1" fmla="*/ 32 h 76200"/>
                  <a:gd name="connsiteX2" fmla="*/ 76480 w 76200"/>
                  <a:gd name="connsiteY2" fmla="*/ 76232 h 76200"/>
                  <a:gd name="connsiteX3" fmla="*/ 28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32"/>
                    </a:moveTo>
                    <a:lnTo>
                      <a:pt x="76480" y="32"/>
                    </a:lnTo>
                    <a:lnTo>
                      <a:pt x="76480" y="76232"/>
                    </a:lnTo>
                    <a:lnTo>
                      <a:pt x="28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4" name="자유형: 도형 1463">
                <a:extLst>
                  <a:ext uri="{FF2B5EF4-FFF2-40B4-BE49-F238E27FC236}">
                    <a16:creationId xmlns:a16="http://schemas.microsoft.com/office/drawing/2014/main" id="{BF35A571-526F-443A-5AE2-0E1E7BA783B8}"/>
                  </a:ext>
                </a:extLst>
              </p:cNvPr>
              <p:cNvSpPr/>
              <p:nvPr/>
            </p:nvSpPr>
            <p:spPr>
              <a:xfrm>
                <a:off x="10813664" y="3023333"/>
                <a:ext cx="76200" cy="76200"/>
              </a:xfrm>
              <a:custGeom>
                <a:avLst/>
                <a:gdLst>
                  <a:gd name="connsiteX0" fmla="*/ 280 w 76200"/>
                  <a:gd name="connsiteY0" fmla="*/ 80 h 76200"/>
                  <a:gd name="connsiteX1" fmla="*/ 76480 w 76200"/>
                  <a:gd name="connsiteY1" fmla="*/ 80 h 76200"/>
                  <a:gd name="connsiteX2" fmla="*/ 76480 w 76200"/>
                  <a:gd name="connsiteY2" fmla="*/ 76280 h 76200"/>
                  <a:gd name="connsiteX3" fmla="*/ 28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80"/>
                    </a:moveTo>
                    <a:lnTo>
                      <a:pt x="76480" y="80"/>
                    </a:lnTo>
                    <a:lnTo>
                      <a:pt x="76480" y="76280"/>
                    </a:lnTo>
                    <a:lnTo>
                      <a:pt x="28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5" name="자유형: 도형 1464">
                <a:extLst>
                  <a:ext uri="{FF2B5EF4-FFF2-40B4-BE49-F238E27FC236}">
                    <a16:creationId xmlns:a16="http://schemas.microsoft.com/office/drawing/2014/main" id="{DE6DDB37-1A8C-5AFC-E4CF-AFDD97ED3401}"/>
                  </a:ext>
                </a:extLst>
              </p:cNvPr>
              <p:cNvSpPr/>
              <p:nvPr/>
            </p:nvSpPr>
            <p:spPr>
              <a:xfrm>
                <a:off x="10813664" y="3175733"/>
                <a:ext cx="76200" cy="76200"/>
              </a:xfrm>
              <a:custGeom>
                <a:avLst/>
                <a:gdLst>
                  <a:gd name="connsiteX0" fmla="*/ 280 w 76200"/>
                  <a:gd name="connsiteY0" fmla="*/ 96 h 76200"/>
                  <a:gd name="connsiteX1" fmla="*/ 76480 w 76200"/>
                  <a:gd name="connsiteY1" fmla="*/ 96 h 76200"/>
                  <a:gd name="connsiteX2" fmla="*/ 76480 w 76200"/>
                  <a:gd name="connsiteY2" fmla="*/ 76296 h 76200"/>
                  <a:gd name="connsiteX3" fmla="*/ 28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96"/>
                    </a:moveTo>
                    <a:lnTo>
                      <a:pt x="76480" y="96"/>
                    </a:lnTo>
                    <a:lnTo>
                      <a:pt x="76480" y="76296"/>
                    </a:lnTo>
                    <a:lnTo>
                      <a:pt x="28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6" name="자유형: 도형 1465">
                <a:extLst>
                  <a:ext uri="{FF2B5EF4-FFF2-40B4-BE49-F238E27FC236}">
                    <a16:creationId xmlns:a16="http://schemas.microsoft.com/office/drawing/2014/main" id="{72E5856F-B5BD-57D2-DAB9-AA1E8E8408DE}"/>
                  </a:ext>
                </a:extLst>
              </p:cNvPr>
              <p:cNvSpPr/>
              <p:nvPr/>
            </p:nvSpPr>
            <p:spPr>
              <a:xfrm>
                <a:off x="10813664" y="3251933"/>
                <a:ext cx="76200" cy="76200"/>
              </a:xfrm>
              <a:custGeom>
                <a:avLst/>
                <a:gdLst>
                  <a:gd name="connsiteX0" fmla="*/ 280 w 76200"/>
                  <a:gd name="connsiteY0" fmla="*/ 104 h 76200"/>
                  <a:gd name="connsiteX1" fmla="*/ 76480 w 76200"/>
                  <a:gd name="connsiteY1" fmla="*/ 104 h 76200"/>
                  <a:gd name="connsiteX2" fmla="*/ 76480 w 76200"/>
                  <a:gd name="connsiteY2" fmla="*/ 76304 h 76200"/>
                  <a:gd name="connsiteX3" fmla="*/ 28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04"/>
                    </a:moveTo>
                    <a:lnTo>
                      <a:pt x="76480" y="104"/>
                    </a:lnTo>
                    <a:lnTo>
                      <a:pt x="76480" y="76304"/>
                    </a:lnTo>
                    <a:lnTo>
                      <a:pt x="28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7" name="자유형: 도형 1466">
                <a:extLst>
                  <a:ext uri="{FF2B5EF4-FFF2-40B4-BE49-F238E27FC236}">
                    <a16:creationId xmlns:a16="http://schemas.microsoft.com/office/drawing/2014/main" id="{2E99D6E3-3613-0C2D-3BEE-09B7D2CC586B}"/>
                  </a:ext>
                </a:extLst>
              </p:cNvPr>
              <p:cNvSpPr/>
              <p:nvPr/>
            </p:nvSpPr>
            <p:spPr>
              <a:xfrm>
                <a:off x="10813664" y="3404333"/>
                <a:ext cx="76200" cy="76200"/>
              </a:xfrm>
              <a:custGeom>
                <a:avLst/>
                <a:gdLst>
                  <a:gd name="connsiteX0" fmla="*/ 280 w 76200"/>
                  <a:gd name="connsiteY0" fmla="*/ 120 h 76200"/>
                  <a:gd name="connsiteX1" fmla="*/ 76480 w 76200"/>
                  <a:gd name="connsiteY1" fmla="*/ 120 h 76200"/>
                  <a:gd name="connsiteX2" fmla="*/ 76480 w 76200"/>
                  <a:gd name="connsiteY2" fmla="*/ 76320 h 76200"/>
                  <a:gd name="connsiteX3" fmla="*/ 28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20"/>
                    </a:moveTo>
                    <a:lnTo>
                      <a:pt x="76480" y="120"/>
                    </a:lnTo>
                    <a:lnTo>
                      <a:pt x="76480" y="76320"/>
                    </a:lnTo>
                    <a:lnTo>
                      <a:pt x="28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8" name="자유형: 도형 1467">
                <a:extLst>
                  <a:ext uri="{FF2B5EF4-FFF2-40B4-BE49-F238E27FC236}">
                    <a16:creationId xmlns:a16="http://schemas.microsoft.com/office/drawing/2014/main" id="{275EECF3-19EB-E223-3F67-20F58A5DE72F}"/>
                  </a:ext>
                </a:extLst>
              </p:cNvPr>
              <p:cNvSpPr/>
              <p:nvPr/>
            </p:nvSpPr>
            <p:spPr>
              <a:xfrm>
                <a:off x="10813664" y="3785333"/>
                <a:ext cx="76200" cy="76200"/>
              </a:xfrm>
              <a:custGeom>
                <a:avLst/>
                <a:gdLst>
                  <a:gd name="connsiteX0" fmla="*/ 280 w 76200"/>
                  <a:gd name="connsiteY0" fmla="*/ 160 h 76200"/>
                  <a:gd name="connsiteX1" fmla="*/ 76480 w 76200"/>
                  <a:gd name="connsiteY1" fmla="*/ 160 h 76200"/>
                  <a:gd name="connsiteX2" fmla="*/ 76480 w 76200"/>
                  <a:gd name="connsiteY2" fmla="*/ 76360 h 76200"/>
                  <a:gd name="connsiteX3" fmla="*/ 28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60"/>
                    </a:moveTo>
                    <a:lnTo>
                      <a:pt x="76480" y="160"/>
                    </a:lnTo>
                    <a:lnTo>
                      <a:pt x="76480" y="76360"/>
                    </a:lnTo>
                    <a:lnTo>
                      <a:pt x="28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9" name="자유형: 도형 1468">
                <a:extLst>
                  <a:ext uri="{FF2B5EF4-FFF2-40B4-BE49-F238E27FC236}">
                    <a16:creationId xmlns:a16="http://schemas.microsoft.com/office/drawing/2014/main" id="{73738F24-54D2-62FA-4CF5-E8DB13BB20FB}"/>
                  </a:ext>
                </a:extLst>
              </p:cNvPr>
              <p:cNvSpPr/>
              <p:nvPr/>
            </p:nvSpPr>
            <p:spPr>
              <a:xfrm>
                <a:off x="10813664" y="3937733"/>
                <a:ext cx="76200" cy="76200"/>
              </a:xfrm>
              <a:custGeom>
                <a:avLst/>
                <a:gdLst>
                  <a:gd name="connsiteX0" fmla="*/ 280 w 76200"/>
                  <a:gd name="connsiteY0" fmla="*/ 176 h 76200"/>
                  <a:gd name="connsiteX1" fmla="*/ 76480 w 76200"/>
                  <a:gd name="connsiteY1" fmla="*/ 176 h 76200"/>
                  <a:gd name="connsiteX2" fmla="*/ 76480 w 76200"/>
                  <a:gd name="connsiteY2" fmla="*/ 76376 h 76200"/>
                  <a:gd name="connsiteX3" fmla="*/ 28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76"/>
                    </a:moveTo>
                    <a:lnTo>
                      <a:pt x="76480" y="176"/>
                    </a:lnTo>
                    <a:lnTo>
                      <a:pt x="76480" y="76376"/>
                    </a:lnTo>
                    <a:lnTo>
                      <a:pt x="28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0" name="자유형: 도형 1469">
                <a:extLst>
                  <a:ext uri="{FF2B5EF4-FFF2-40B4-BE49-F238E27FC236}">
                    <a16:creationId xmlns:a16="http://schemas.microsoft.com/office/drawing/2014/main" id="{015E378A-1415-F496-B06C-057C0B644330}"/>
                  </a:ext>
                </a:extLst>
              </p:cNvPr>
              <p:cNvSpPr/>
              <p:nvPr/>
            </p:nvSpPr>
            <p:spPr>
              <a:xfrm>
                <a:off x="10813664" y="4013933"/>
                <a:ext cx="76200" cy="76200"/>
              </a:xfrm>
              <a:custGeom>
                <a:avLst/>
                <a:gdLst>
                  <a:gd name="connsiteX0" fmla="*/ 280 w 76200"/>
                  <a:gd name="connsiteY0" fmla="*/ 184 h 76200"/>
                  <a:gd name="connsiteX1" fmla="*/ 76480 w 76200"/>
                  <a:gd name="connsiteY1" fmla="*/ 184 h 76200"/>
                  <a:gd name="connsiteX2" fmla="*/ 76480 w 76200"/>
                  <a:gd name="connsiteY2" fmla="*/ 76384 h 76200"/>
                  <a:gd name="connsiteX3" fmla="*/ 28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84"/>
                    </a:moveTo>
                    <a:lnTo>
                      <a:pt x="76480" y="184"/>
                    </a:lnTo>
                    <a:lnTo>
                      <a:pt x="76480" y="76384"/>
                    </a:lnTo>
                    <a:lnTo>
                      <a:pt x="28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1" name="자유형: 도형 1470">
                <a:extLst>
                  <a:ext uri="{FF2B5EF4-FFF2-40B4-BE49-F238E27FC236}">
                    <a16:creationId xmlns:a16="http://schemas.microsoft.com/office/drawing/2014/main" id="{9076AF53-5AF7-EE85-23DF-B0735BF8D0FA}"/>
                  </a:ext>
                </a:extLst>
              </p:cNvPr>
              <p:cNvSpPr/>
              <p:nvPr/>
            </p:nvSpPr>
            <p:spPr>
              <a:xfrm>
                <a:off x="10813664" y="4394933"/>
                <a:ext cx="76200" cy="76200"/>
              </a:xfrm>
              <a:custGeom>
                <a:avLst/>
                <a:gdLst>
                  <a:gd name="connsiteX0" fmla="*/ 280 w 76200"/>
                  <a:gd name="connsiteY0" fmla="*/ 224 h 76200"/>
                  <a:gd name="connsiteX1" fmla="*/ 76480 w 76200"/>
                  <a:gd name="connsiteY1" fmla="*/ 224 h 76200"/>
                  <a:gd name="connsiteX2" fmla="*/ 76480 w 76200"/>
                  <a:gd name="connsiteY2" fmla="*/ 76424 h 76200"/>
                  <a:gd name="connsiteX3" fmla="*/ 28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24"/>
                    </a:moveTo>
                    <a:lnTo>
                      <a:pt x="76480" y="224"/>
                    </a:lnTo>
                    <a:lnTo>
                      <a:pt x="76480" y="76424"/>
                    </a:lnTo>
                    <a:lnTo>
                      <a:pt x="28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2" name="자유형: 도형 1471">
                <a:extLst>
                  <a:ext uri="{FF2B5EF4-FFF2-40B4-BE49-F238E27FC236}">
                    <a16:creationId xmlns:a16="http://schemas.microsoft.com/office/drawing/2014/main" id="{F9A5830C-0E78-2A01-22E6-B847D7335B84}"/>
                  </a:ext>
                </a:extLst>
              </p:cNvPr>
              <p:cNvSpPr/>
              <p:nvPr/>
            </p:nvSpPr>
            <p:spPr>
              <a:xfrm>
                <a:off x="10813664" y="4471133"/>
                <a:ext cx="76200" cy="76200"/>
              </a:xfrm>
              <a:custGeom>
                <a:avLst/>
                <a:gdLst>
                  <a:gd name="connsiteX0" fmla="*/ 280 w 76200"/>
                  <a:gd name="connsiteY0" fmla="*/ 232 h 76200"/>
                  <a:gd name="connsiteX1" fmla="*/ 76480 w 76200"/>
                  <a:gd name="connsiteY1" fmla="*/ 232 h 76200"/>
                  <a:gd name="connsiteX2" fmla="*/ 76480 w 76200"/>
                  <a:gd name="connsiteY2" fmla="*/ 76432 h 76200"/>
                  <a:gd name="connsiteX3" fmla="*/ 280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32"/>
                    </a:moveTo>
                    <a:lnTo>
                      <a:pt x="76480" y="232"/>
                    </a:lnTo>
                    <a:lnTo>
                      <a:pt x="76480" y="76432"/>
                    </a:lnTo>
                    <a:lnTo>
                      <a:pt x="280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3" name="자유형: 도형 1472">
                <a:extLst>
                  <a:ext uri="{FF2B5EF4-FFF2-40B4-BE49-F238E27FC236}">
                    <a16:creationId xmlns:a16="http://schemas.microsoft.com/office/drawing/2014/main" id="{52600C05-A95E-C1DE-E425-F1E81A298A36}"/>
                  </a:ext>
                </a:extLst>
              </p:cNvPr>
              <p:cNvSpPr/>
              <p:nvPr/>
            </p:nvSpPr>
            <p:spPr>
              <a:xfrm>
                <a:off x="10813664" y="4623533"/>
                <a:ext cx="76200" cy="76200"/>
              </a:xfrm>
              <a:custGeom>
                <a:avLst/>
                <a:gdLst>
                  <a:gd name="connsiteX0" fmla="*/ 280 w 76200"/>
                  <a:gd name="connsiteY0" fmla="*/ 248 h 76200"/>
                  <a:gd name="connsiteX1" fmla="*/ 76480 w 76200"/>
                  <a:gd name="connsiteY1" fmla="*/ 248 h 76200"/>
                  <a:gd name="connsiteX2" fmla="*/ 76480 w 76200"/>
                  <a:gd name="connsiteY2" fmla="*/ 76448 h 76200"/>
                  <a:gd name="connsiteX3" fmla="*/ 280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48"/>
                    </a:moveTo>
                    <a:lnTo>
                      <a:pt x="76480" y="248"/>
                    </a:lnTo>
                    <a:lnTo>
                      <a:pt x="76480" y="76448"/>
                    </a:lnTo>
                    <a:lnTo>
                      <a:pt x="280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4" name="자유형: 도형 1473">
                <a:extLst>
                  <a:ext uri="{FF2B5EF4-FFF2-40B4-BE49-F238E27FC236}">
                    <a16:creationId xmlns:a16="http://schemas.microsoft.com/office/drawing/2014/main" id="{9CC5BD73-1FB5-7B7C-7E4E-643CD855F5A9}"/>
                  </a:ext>
                </a:extLst>
              </p:cNvPr>
              <p:cNvSpPr/>
              <p:nvPr/>
            </p:nvSpPr>
            <p:spPr>
              <a:xfrm>
                <a:off x="10813664" y="4775933"/>
                <a:ext cx="76200" cy="76200"/>
              </a:xfrm>
              <a:custGeom>
                <a:avLst/>
                <a:gdLst>
                  <a:gd name="connsiteX0" fmla="*/ 280 w 76200"/>
                  <a:gd name="connsiteY0" fmla="*/ 264 h 76200"/>
                  <a:gd name="connsiteX1" fmla="*/ 76480 w 76200"/>
                  <a:gd name="connsiteY1" fmla="*/ 264 h 76200"/>
                  <a:gd name="connsiteX2" fmla="*/ 76480 w 76200"/>
                  <a:gd name="connsiteY2" fmla="*/ 76464 h 76200"/>
                  <a:gd name="connsiteX3" fmla="*/ 28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64"/>
                    </a:moveTo>
                    <a:lnTo>
                      <a:pt x="76480" y="264"/>
                    </a:lnTo>
                    <a:lnTo>
                      <a:pt x="76480" y="76464"/>
                    </a:lnTo>
                    <a:lnTo>
                      <a:pt x="28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5" name="자유형: 도형 1474">
                <a:extLst>
                  <a:ext uri="{FF2B5EF4-FFF2-40B4-BE49-F238E27FC236}">
                    <a16:creationId xmlns:a16="http://schemas.microsoft.com/office/drawing/2014/main" id="{8BF1F6A5-3870-BE0D-6F7F-0FC0532053A3}"/>
                  </a:ext>
                </a:extLst>
              </p:cNvPr>
              <p:cNvSpPr/>
              <p:nvPr/>
            </p:nvSpPr>
            <p:spPr>
              <a:xfrm>
                <a:off x="10813664" y="4852133"/>
                <a:ext cx="76200" cy="76200"/>
              </a:xfrm>
              <a:custGeom>
                <a:avLst/>
                <a:gdLst>
                  <a:gd name="connsiteX0" fmla="*/ 280 w 76200"/>
                  <a:gd name="connsiteY0" fmla="*/ 272 h 76200"/>
                  <a:gd name="connsiteX1" fmla="*/ 76480 w 76200"/>
                  <a:gd name="connsiteY1" fmla="*/ 272 h 76200"/>
                  <a:gd name="connsiteX2" fmla="*/ 76480 w 76200"/>
                  <a:gd name="connsiteY2" fmla="*/ 76472 h 76200"/>
                  <a:gd name="connsiteX3" fmla="*/ 280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72"/>
                    </a:moveTo>
                    <a:lnTo>
                      <a:pt x="76480" y="272"/>
                    </a:lnTo>
                    <a:lnTo>
                      <a:pt x="76480" y="76472"/>
                    </a:lnTo>
                    <a:lnTo>
                      <a:pt x="280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6" name="자유형: 도형 1475">
                <a:extLst>
                  <a:ext uri="{FF2B5EF4-FFF2-40B4-BE49-F238E27FC236}">
                    <a16:creationId xmlns:a16="http://schemas.microsoft.com/office/drawing/2014/main" id="{8FEA9AC8-B28F-4E27-A3BE-13CC353CCB24}"/>
                  </a:ext>
                </a:extLst>
              </p:cNvPr>
              <p:cNvSpPr/>
              <p:nvPr/>
            </p:nvSpPr>
            <p:spPr>
              <a:xfrm>
                <a:off x="10889864" y="2566133"/>
                <a:ext cx="76200" cy="76200"/>
              </a:xfrm>
              <a:custGeom>
                <a:avLst/>
                <a:gdLst>
                  <a:gd name="connsiteX0" fmla="*/ 288 w 76200"/>
                  <a:gd name="connsiteY0" fmla="*/ 32 h 76200"/>
                  <a:gd name="connsiteX1" fmla="*/ 76488 w 76200"/>
                  <a:gd name="connsiteY1" fmla="*/ 32 h 76200"/>
                  <a:gd name="connsiteX2" fmla="*/ 76488 w 76200"/>
                  <a:gd name="connsiteY2" fmla="*/ 76232 h 76200"/>
                  <a:gd name="connsiteX3" fmla="*/ 28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32"/>
                    </a:moveTo>
                    <a:lnTo>
                      <a:pt x="76488" y="32"/>
                    </a:lnTo>
                    <a:lnTo>
                      <a:pt x="76488" y="76232"/>
                    </a:lnTo>
                    <a:lnTo>
                      <a:pt x="28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7" name="자유형: 도형 1476">
                <a:extLst>
                  <a:ext uri="{FF2B5EF4-FFF2-40B4-BE49-F238E27FC236}">
                    <a16:creationId xmlns:a16="http://schemas.microsoft.com/office/drawing/2014/main" id="{81C6D670-0960-3FD0-65F4-46E55DBBB149}"/>
                  </a:ext>
                </a:extLst>
              </p:cNvPr>
              <p:cNvSpPr/>
              <p:nvPr/>
            </p:nvSpPr>
            <p:spPr>
              <a:xfrm>
                <a:off x="10889864" y="2642333"/>
                <a:ext cx="76200" cy="76200"/>
              </a:xfrm>
              <a:custGeom>
                <a:avLst/>
                <a:gdLst>
                  <a:gd name="connsiteX0" fmla="*/ 288 w 76200"/>
                  <a:gd name="connsiteY0" fmla="*/ 40 h 76200"/>
                  <a:gd name="connsiteX1" fmla="*/ 76488 w 76200"/>
                  <a:gd name="connsiteY1" fmla="*/ 40 h 76200"/>
                  <a:gd name="connsiteX2" fmla="*/ 76488 w 76200"/>
                  <a:gd name="connsiteY2" fmla="*/ 76240 h 76200"/>
                  <a:gd name="connsiteX3" fmla="*/ 288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40"/>
                    </a:moveTo>
                    <a:lnTo>
                      <a:pt x="76488" y="40"/>
                    </a:lnTo>
                    <a:lnTo>
                      <a:pt x="76488" y="76240"/>
                    </a:lnTo>
                    <a:lnTo>
                      <a:pt x="288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8" name="자유형: 도형 1477">
                <a:extLst>
                  <a:ext uri="{FF2B5EF4-FFF2-40B4-BE49-F238E27FC236}">
                    <a16:creationId xmlns:a16="http://schemas.microsoft.com/office/drawing/2014/main" id="{69A60AD4-3A7B-1309-AB2B-BD08DF0D4B53}"/>
                  </a:ext>
                </a:extLst>
              </p:cNvPr>
              <p:cNvSpPr/>
              <p:nvPr/>
            </p:nvSpPr>
            <p:spPr>
              <a:xfrm>
                <a:off x="10889864" y="2718533"/>
                <a:ext cx="76200" cy="76200"/>
              </a:xfrm>
              <a:custGeom>
                <a:avLst/>
                <a:gdLst>
                  <a:gd name="connsiteX0" fmla="*/ 288 w 76200"/>
                  <a:gd name="connsiteY0" fmla="*/ 48 h 76200"/>
                  <a:gd name="connsiteX1" fmla="*/ 76488 w 76200"/>
                  <a:gd name="connsiteY1" fmla="*/ 48 h 76200"/>
                  <a:gd name="connsiteX2" fmla="*/ 76488 w 76200"/>
                  <a:gd name="connsiteY2" fmla="*/ 76248 h 76200"/>
                  <a:gd name="connsiteX3" fmla="*/ 28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48"/>
                    </a:moveTo>
                    <a:lnTo>
                      <a:pt x="76488" y="48"/>
                    </a:lnTo>
                    <a:lnTo>
                      <a:pt x="76488" y="76248"/>
                    </a:lnTo>
                    <a:lnTo>
                      <a:pt x="28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9" name="자유형: 도형 1478">
                <a:extLst>
                  <a:ext uri="{FF2B5EF4-FFF2-40B4-BE49-F238E27FC236}">
                    <a16:creationId xmlns:a16="http://schemas.microsoft.com/office/drawing/2014/main" id="{193FDA02-11E7-8970-ED2A-9BB9961F201C}"/>
                  </a:ext>
                </a:extLst>
              </p:cNvPr>
              <p:cNvSpPr/>
              <p:nvPr/>
            </p:nvSpPr>
            <p:spPr>
              <a:xfrm>
                <a:off x="10889864" y="2794733"/>
                <a:ext cx="76200" cy="76200"/>
              </a:xfrm>
              <a:custGeom>
                <a:avLst/>
                <a:gdLst>
                  <a:gd name="connsiteX0" fmla="*/ 288 w 76200"/>
                  <a:gd name="connsiteY0" fmla="*/ 56 h 76200"/>
                  <a:gd name="connsiteX1" fmla="*/ 76488 w 76200"/>
                  <a:gd name="connsiteY1" fmla="*/ 56 h 76200"/>
                  <a:gd name="connsiteX2" fmla="*/ 76488 w 76200"/>
                  <a:gd name="connsiteY2" fmla="*/ 76256 h 76200"/>
                  <a:gd name="connsiteX3" fmla="*/ 28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56"/>
                    </a:moveTo>
                    <a:lnTo>
                      <a:pt x="76488" y="56"/>
                    </a:lnTo>
                    <a:lnTo>
                      <a:pt x="76488" y="76256"/>
                    </a:lnTo>
                    <a:lnTo>
                      <a:pt x="28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0" name="자유형: 도형 1479">
                <a:extLst>
                  <a:ext uri="{FF2B5EF4-FFF2-40B4-BE49-F238E27FC236}">
                    <a16:creationId xmlns:a16="http://schemas.microsoft.com/office/drawing/2014/main" id="{777864CA-DDEC-C8E2-D2B0-E7BC39960962}"/>
                  </a:ext>
                </a:extLst>
              </p:cNvPr>
              <p:cNvSpPr/>
              <p:nvPr/>
            </p:nvSpPr>
            <p:spPr>
              <a:xfrm>
                <a:off x="10889864" y="2870933"/>
                <a:ext cx="76200" cy="76200"/>
              </a:xfrm>
              <a:custGeom>
                <a:avLst/>
                <a:gdLst>
                  <a:gd name="connsiteX0" fmla="*/ 288 w 76200"/>
                  <a:gd name="connsiteY0" fmla="*/ 64 h 76200"/>
                  <a:gd name="connsiteX1" fmla="*/ 76488 w 76200"/>
                  <a:gd name="connsiteY1" fmla="*/ 64 h 76200"/>
                  <a:gd name="connsiteX2" fmla="*/ 76488 w 76200"/>
                  <a:gd name="connsiteY2" fmla="*/ 76264 h 76200"/>
                  <a:gd name="connsiteX3" fmla="*/ 28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64"/>
                    </a:moveTo>
                    <a:lnTo>
                      <a:pt x="76488" y="64"/>
                    </a:lnTo>
                    <a:lnTo>
                      <a:pt x="76488" y="76264"/>
                    </a:lnTo>
                    <a:lnTo>
                      <a:pt x="28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1" name="자유형: 도형 1480">
                <a:extLst>
                  <a:ext uri="{FF2B5EF4-FFF2-40B4-BE49-F238E27FC236}">
                    <a16:creationId xmlns:a16="http://schemas.microsoft.com/office/drawing/2014/main" id="{4481AAC3-43DE-8B6A-B2E3-E4BCFC63AF1F}"/>
                  </a:ext>
                </a:extLst>
              </p:cNvPr>
              <p:cNvSpPr/>
              <p:nvPr/>
            </p:nvSpPr>
            <p:spPr>
              <a:xfrm>
                <a:off x="10889864" y="2947133"/>
                <a:ext cx="76200" cy="76200"/>
              </a:xfrm>
              <a:custGeom>
                <a:avLst/>
                <a:gdLst>
                  <a:gd name="connsiteX0" fmla="*/ 288 w 76200"/>
                  <a:gd name="connsiteY0" fmla="*/ 72 h 76200"/>
                  <a:gd name="connsiteX1" fmla="*/ 76488 w 76200"/>
                  <a:gd name="connsiteY1" fmla="*/ 72 h 76200"/>
                  <a:gd name="connsiteX2" fmla="*/ 76488 w 76200"/>
                  <a:gd name="connsiteY2" fmla="*/ 76272 h 76200"/>
                  <a:gd name="connsiteX3" fmla="*/ 288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72"/>
                    </a:moveTo>
                    <a:lnTo>
                      <a:pt x="76488" y="72"/>
                    </a:lnTo>
                    <a:lnTo>
                      <a:pt x="76488" y="76272"/>
                    </a:lnTo>
                    <a:lnTo>
                      <a:pt x="288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2" name="자유형: 도형 1481">
                <a:extLst>
                  <a:ext uri="{FF2B5EF4-FFF2-40B4-BE49-F238E27FC236}">
                    <a16:creationId xmlns:a16="http://schemas.microsoft.com/office/drawing/2014/main" id="{2131B6AB-FE96-E1A8-A1DB-CB4F3F1B1A87}"/>
                  </a:ext>
                </a:extLst>
              </p:cNvPr>
              <p:cNvSpPr/>
              <p:nvPr/>
            </p:nvSpPr>
            <p:spPr>
              <a:xfrm>
                <a:off x="10889864" y="3023333"/>
                <a:ext cx="76200" cy="76200"/>
              </a:xfrm>
              <a:custGeom>
                <a:avLst/>
                <a:gdLst>
                  <a:gd name="connsiteX0" fmla="*/ 288 w 76200"/>
                  <a:gd name="connsiteY0" fmla="*/ 80 h 76200"/>
                  <a:gd name="connsiteX1" fmla="*/ 76488 w 76200"/>
                  <a:gd name="connsiteY1" fmla="*/ 80 h 76200"/>
                  <a:gd name="connsiteX2" fmla="*/ 76488 w 76200"/>
                  <a:gd name="connsiteY2" fmla="*/ 76280 h 76200"/>
                  <a:gd name="connsiteX3" fmla="*/ 28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80"/>
                    </a:moveTo>
                    <a:lnTo>
                      <a:pt x="76488" y="80"/>
                    </a:lnTo>
                    <a:lnTo>
                      <a:pt x="76488" y="76280"/>
                    </a:lnTo>
                    <a:lnTo>
                      <a:pt x="28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3" name="자유형: 도형 1482">
                <a:extLst>
                  <a:ext uri="{FF2B5EF4-FFF2-40B4-BE49-F238E27FC236}">
                    <a16:creationId xmlns:a16="http://schemas.microsoft.com/office/drawing/2014/main" id="{1023E401-5AAB-FDEB-46ED-CB5D797B9756}"/>
                  </a:ext>
                </a:extLst>
              </p:cNvPr>
              <p:cNvSpPr/>
              <p:nvPr/>
            </p:nvSpPr>
            <p:spPr>
              <a:xfrm>
                <a:off x="10889864" y="3251933"/>
                <a:ext cx="76200" cy="76200"/>
              </a:xfrm>
              <a:custGeom>
                <a:avLst/>
                <a:gdLst>
                  <a:gd name="connsiteX0" fmla="*/ 288 w 76200"/>
                  <a:gd name="connsiteY0" fmla="*/ 104 h 76200"/>
                  <a:gd name="connsiteX1" fmla="*/ 76488 w 76200"/>
                  <a:gd name="connsiteY1" fmla="*/ 104 h 76200"/>
                  <a:gd name="connsiteX2" fmla="*/ 76488 w 76200"/>
                  <a:gd name="connsiteY2" fmla="*/ 76304 h 76200"/>
                  <a:gd name="connsiteX3" fmla="*/ 28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04"/>
                    </a:moveTo>
                    <a:lnTo>
                      <a:pt x="76488" y="104"/>
                    </a:lnTo>
                    <a:lnTo>
                      <a:pt x="76488" y="76304"/>
                    </a:lnTo>
                    <a:lnTo>
                      <a:pt x="28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4" name="자유형: 도형 1483">
                <a:extLst>
                  <a:ext uri="{FF2B5EF4-FFF2-40B4-BE49-F238E27FC236}">
                    <a16:creationId xmlns:a16="http://schemas.microsoft.com/office/drawing/2014/main" id="{0FFC6341-FB7C-E076-BF48-D31E905F8F56}"/>
                  </a:ext>
                </a:extLst>
              </p:cNvPr>
              <p:cNvSpPr/>
              <p:nvPr/>
            </p:nvSpPr>
            <p:spPr>
              <a:xfrm>
                <a:off x="10889864" y="3328133"/>
                <a:ext cx="76200" cy="76200"/>
              </a:xfrm>
              <a:custGeom>
                <a:avLst/>
                <a:gdLst>
                  <a:gd name="connsiteX0" fmla="*/ 288 w 76200"/>
                  <a:gd name="connsiteY0" fmla="*/ 112 h 76200"/>
                  <a:gd name="connsiteX1" fmla="*/ 76488 w 76200"/>
                  <a:gd name="connsiteY1" fmla="*/ 112 h 76200"/>
                  <a:gd name="connsiteX2" fmla="*/ 76488 w 76200"/>
                  <a:gd name="connsiteY2" fmla="*/ 76312 h 76200"/>
                  <a:gd name="connsiteX3" fmla="*/ 28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12"/>
                    </a:moveTo>
                    <a:lnTo>
                      <a:pt x="76488" y="112"/>
                    </a:lnTo>
                    <a:lnTo>
                      <a:pt x="76488" y="76312"/>
                    </a:lnTo>
                    <a:lnTo>
                      <a:pt x="28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5" name="자유형: 도형 1484">
                <a:extLst>
                  <a:ext uri="{FF2B5EF4-FFF2-40B4-BE49-F238E27FC236}">
                    <a16:creationId xmlns:a16="http://schemas.microsoft.com/office/drawing/2014/main" id="{2DA5FFED-5487-A6A1-2441-E7F8693726B1}"/>
                  </a:ext>
                </a:extLst>
              </p:cNvPr>
              <p:cNvSpPr/>
              <p:nvPr/>
            </p:nvSpPr>
            <p:spPr>
              <a:xfrm>
                <a:off x="10889864" y="3404333"/>
                <a:ext cx="76200" cy="76200"/>
              </a:xfrm>
              <a:custGeom>
                <a:avLst/>
                <a:gdLst>
                  <a:gd name="connsiteX0" fmla="*/ 288 w 76200"/>
                  <a:gd name="connsiteY0" fmla="*/ 120 h 76200"/>
                  <a:gd name="connsiteX1" fmla="*/ 76488 w 76200"/>
                  <a:gd name="connsiteY1" fmla="*/ 120 h 76200"/>
                  <a:gd name="connsiteX2" fmla="*/ 76488 w 76200"/>
                  <a:gd name="connsiteY2" fmla="*/ 76320 h 76200"/>
                  <a:gd name="connsiteX3" fmla="*/ 28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20"/>
                    </a:moveTo>
                    <a:lnTo>
                      <a:pt x="76488" y="120"/>
                    </a:lnTo>
                    <a:lnTo>
                      <a:pt x="76488" y="76320"/>
                    </a:lnTo>
                    <a:lnTo>
                      <a:pt x="28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6" name="자유형: 도형 1485">
                <a:extLst>
                  <a:ext uri="{FF2B5EF4-FFF2-40B4-BE49-F238E27FC236}">
                    <a16:creationId xmlns:a16="http://schemas.microsoft.com/office/drawing/2014/main" id="{5AD43FDD-A2A1-9055-EDC0-8DA0070BB576}"/>
                  </a:ext>
                </a:extLst>
              </p:cNvPr>
              <p:cNvSpPr/>
              <p:nvPr/>
            </p:nvSpPr>
            <p:spPr>
              <a:xfrm>
                <a:off x="10889864" y="3480533"/>
                <a:ext cx="76200" cy="76200"/>
              </a:xfrm>
              <a:custGeom>
                <a:avLst/>
                <a:gdLst>
                  <a:gd name="connsiteX0" fmla="*/ 288 w 76200"/>
                  <a:gd name="connsiteY0" fmla="*/ 128 h 76200"/>
                  <a:gd name="connsiteX1" fmla="*/ 76488 w 76200"/>
                  <a:gd name="connsiteY1" fmla="*/ 128 h 76200"/>
                  <a:gd name="connsiteX2" fmla="*/ 76488 w 76200"/>
                  <a:gd name="connsiteY2" fmla="*/ 76328 h 76200"/>
                  <a:gd name="connsiteX3" fmla="*/ 28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28"/>
                    </a:moveTo>
                    <a:lnTo>
                      <a:pt x="76488" y="128"/>
                    </a:lnTo>
                    <a:lnTo>
                      <a:pt x="76488" y="76328"/>
                    </a:lnTo>
                    <a:lnTo>
                      <a:pt x="28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7" name="자유형: 도형 1486">
                <a:extLst>
                  <a:ext uri="{FF2B5EF4-FFF2-40B4-BE49-F238E27FC236}">
                    <a16:creationId xmlns:a16="http://schemas.microsoft.com/office/drawing/2014/main" id="{63C64CBA-1928-2ACD-B7C7-809E70E0B42C}"/>
                  </a:ext>
                </a:extLst>
              </p:cNvPr>
              <p:cNvSpPr/>
              <p:nvPr/>
            </p:nvSpPr>
            <p:spPr>
              <a:xfrm>
                <a:off x="10889864" y="3556733"/>
                <a:ext cx="76200" cy="76200"/>
              </a:xfrm>
              <a:custGeom>
                <a:avLst/>
                <a:gdLst>
                  <a:gd name="connsiteX0" fmla="*/ 288 w 76200"/>
                  <a:gd name="connsiteY0" fmla="*/ 136 h 76200"/>
                  <a:gd name="connsiteX1" fmla="*/ 76488 w 76200"/>
                  <a:gd name="connsiteY1" fmla="*/ 136 h 76200"/>
                  <a:gd name="connsiteX2" fmla="*/ 76488 w 76200"/>
                  <a:gd name="connsiteY2" fmla="*/ 76336 h 76200"/>
                  <a:gd name="connsiteX3" fmla="*/ 28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36"/>
                    </a:moveTo>
                    <a:lnTo>
                      <a:pt x="76488" y="136"/>
                    </a:lnTo>
                    <a:lnTo>
                      <a:pt x="76488" y="76336"/>
                    </a:lnTo>
                    <a:lnTo>
                      <a:pt x="28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8" name="자유형: 도형 1487">
                <a:extLst>
                  <a:ext uri="{FF2B5EF4-FFF2-40B4-BE49-F238E27FC236}">
                    <a16:creationId xmlns:a16="http://schemas.microsoft.com/office/drawing/2014/main" id="{18D92B14-4AF4-8870-767F-57A352222245}"/>
                  </a:ext>
                </a:extLst>
              </p:cNvPr>
              <p:cNvSpPr/>
              <p:nvPr/>
            </p:nvSpPr>
            <p:spPr>
              <a:xfrm>
                <a:off x="10889864" y="3632933"/>
                <a:ext cx="76200" cy="76200"/>
              </a:xfrm>
              <a:custGeom>
                <a:avLst/>
                <a:gdLst>
                  <a:gd name="connsiteX0" fmla="*/ 288 w 76200"/>
                  <a:gd name="connsiteY0" fmla="*/ 144 h 76200"/>
                  <a:gd name="connsiteX1" fmla="*/ 76488 w 76200"/>
                  <a:gd name="connsiteY1" fmla="*/ 144 h 76200"/>
                  <a:gd name="connsiteX2" fmla="*/ 76488 w 76200"/>
                  <a:gd name="connsiteY2" fmla="*/ 76344 h 76200"/>
                  <a:gd name="connsiteX3" fmla="*/ 28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44"/>
                    </a:moveTo>
                    <a:lnTo>
                      <a:pt x="76488" y="144"/>
                    </a:lnTo>
                    <a:lnTo>
                      <a:pt x="76488" y="76344"/>
                    </a:lnTo>
                    <a:lnTo>
                      <a:pt x="28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9" name="자유형: 도형 1488">
                <a:extLst>
                  <a:ext uri="{FF2B5EF4-FFF2-40B4-BE49-F238E27FC236}">
                    <a16:creationId xmlns:a16="http://schemas.microsoft.com/office/drawing/2014/main" id="{E883385D-20B6-1B9B-0E03-671306A4C811}"/>
                  </a:ext>
                </a:extLst>
              </p:cNvPr>
              <p:cNvSpPr/>
              <p:nvPr/>
            </p:nvSpPr>
            <p:spPr>
              <a:xfrm>
                <a:off x="10889864" y="3709133"/>
                <a:ext cx="76200" cy="76200"/>
              </a:xfrm>
              <a:custGeom>
                <a:avLst/>
                <a:gdLst>
                  <a:gd name="connsiteX0" fmla="*/ 288 w 76200"/>
                  <a:gd name="connsiteY0" fmla="*/ 152 h 76200"/>
                  <a:gd name="connsiteX1" fmla="*/ 76488 w 76200"/>
                  <a:gd name="connsiteY1" fmla="*/ 152 h 76200"/>
                  <a:gd name="connsiteX2" fmla="*/ 76488 w 76200"/>
                  <a:gd name="connsiteY2" fmla="*/ 76352 h 76200"/>
                  <a:gd name="connsiteX3" fmla="*/ 28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52"/>
                    </a:moveTo>
                    <a:lnTo>
                      <a:pt x="76488" y="152"/>
                    </a:lnTo>
                    <a:lnTo>
                      <a:pt x="76488" y="76352"/>
                    </a:lnTo>
                    <a:lnTo>
                      <a:pt x="28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0" name="자유형: 도형 1489">
                <a:extLst>
                  <a:ext uri="{FF2B5EF4-FFF2-40B4-BE49-F238E27FC236}">
                    <a16:creationId xmlns:a16="http://schemas.microsoft.com/office/drawing/2014/main" id="{322D8BB1-B01A-B288-8CE0-285489873139}"/>
                  </a:ext>
                </a:extLst>
              </p:cNvPr>
              <p:cNvSpPr/>
              <p:nvPr/>
            </p:nvSpPr>
            <p:spPr>
              <a:xfrm>
                <a:off x="10889864" y="3937733"/>
                <a:ext cx="76200" cy="76200"/>
              </a:xfrm>
              <a:custGeom>
                <a:avLst/>
                <a:gdLst>
                  <a:gd name="connsiteX0" fmla="*/ 288 w 76200"/>
                  <a:gd name="connsiteY0" fmla="*/ 176 h 76200"/>
                  <a:gd name="connsiteX1" fmla="*/ 76488 w 76200"/>
                  <a:gd name="connsiteY1" fmla="*/ 176 h 76200"/>
                  <a:gd name="connsiteX2" fmla="*/ 76488 w 76200"/>
                  <a:gd name="connsiteY2" fmla="*/ 76376 h 76200"/>
                  <a:gd name="connsiteX3" fmla="*/ 28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76"/>
                    </a:moveTo>
                    <a:lnTo>
                      <a:pt x="76488" y="176"/>
                    </a:lnTo>
                    <a:lnTo>
                      <a:pt x="76488" y="76376"/>
                    </a:lnTo>
                    <a:lnTo>
                      <a:pt x="28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1" name="자유형: 도형 1490">
                <a:extLst>
                  <a:ext uri="{FF2B5EF4-FFF2-40B4-BE49-F238E27FC236}">
                    <a16:creationId xmlns:a16="http://schemas.microsoft.com/office/drawing/2014/main" id="{627464D3-F71F-424D-02DB-F9431B3812C2}"/>
                  </a:ext>
                </a:extLst>
              </p:cNvPr>
              <p:cNvSpPr/>
              <p:nvPr/>
            </p:nvSpPr>
            <p:spPr>
              <a:xfrm>
                <a:off x="10889864" y="4166333"/>
                <a:ext cx="76200" cy="76200"/>
              </a:xfrm>
              <a:custGeom>
                <a:avLst/>
                <a:gdLst>
                  <a:gd name="connsiteX0" fmla="*/ 288 w 76200"/>
                  <a:gd name="connsiteY0" fmla="*/ 200 h 76200"/>
                  <a:gd name="connsiteX1" fmla="*/ 76488 w 76200"/>
                  <a:gd name="connsiteY1" fmla="*/ 200 h 76200"/>
                  <a:gd name="connsiteX2" fmla="*/ 76488 w 76200"/>
                  <a:gd name="connsiteY2" fmla="*/ 76400 h 76200"/>
                  <a:gd name="connsiteX3" fmla="*/ 28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00"/>
                    </a:moveTo>
                    <a:lnTo>
                      <a:pt x="76488" y="200"/>
                    </a:lnTo>
                    <a:lnTo>
                      <a:pt x="76488" y="76400"/>
                    </a:lnTo>
                    <a:lnTo>
                      <a:pt x="28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2" name="자유형: 도형 1491">
                <a:extLst>
                  <a:ext uri="{FF2B5EF4-FFF2-40B4-BE49-F238E27FC236}">
                    <a16:creationId xmlns:a16="http://schemas.microsoft.com/office/drawing/2014/main" id="{6BEB3E00-447E-05EB-A655-E141D24EE6E5}"/>
                  </a:ext>
                </a:extLst>
              </p:cNvPr>
              <p:cNvSpPr/>
              <p:nvPr/>
            </p:nvSpPr>
            <p:spPr>
              <a:xfrm>
                <a:off x="10889864" y="4242533"/>
                <a:ext cx="76200" cy="76200"/>
              </a:xfrm>
              <a:custGeom>
                <a:avLst/>
                <a:gdLst>
                  <a:gd name="connsiteX0" fmla="*/ 288 w 76200"/>
                  <a:gd name="connsiteY0" fmla="*/ 208 h 76200"/>
                  <a:gd name="connsiteX1" fmla="*/ 76488 w 76200"/>
                  <a:gd name="connsiteY1" fmla="*/ 208 h 76200"/>
                  <a:gd name="connsiteX2" fmla="*/ 76488 w 76200"/>
                  <a:gd name="connsiteY2" fmla="*/ 76408 h 76200"/>
                  <a:gd name="connsiteX3" fmla="*/ 288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08"/>
                    </a:moveTo>
                    <a:lnTo>
                      <a:pt x="76488" y="208"/>
                    </a:lnTo>
                    <a:lnTo>
                      <a:pt x="76488" y="76408"/>
                    </a:lnTo>
                    <a:lnTo>
                      <a:pt x="288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3" name="자유형: 도형 1492">
                <a:extLst>
                  <a:ext uri="{FF2B5EF4-FFF2-40B4-BE49-F238E27FC236}">
                    <a16:creationId xmlns:a16="http://schemas.microsoft.com/office/drawing/2014/main" id="{B324C312-C248-4562-9E71-BB2EF9CF60F7}"/>
                  </a:ext>
                </a:extLst>
              </p:cNvPr>
              <p:cNvSpPr/>
              <p:nvPr/>
            </p:nvSpPr>
            <p:spPr>
              <a:xfrm>
                <a:off x="10889864" y="4318733"/>
                <a:ext cx="76200" cy="76200"/>
              </a:xfrm>
              <a:custGeom>
                <a:avLst/>
                <a:gdLst>
                  <a:gd name="connsiteX0" fmla="*/ 288 w 76200"/>
                  <a:gd name="connsiteY0" fmla="*/ 216 h 76200"/>
                  <a:gd name="connsiteX1" fmla="*/ 76488 w 76200"/>
                  <a:gd name="connsiteY1" fmla="*/ 216 h 76200"/>
                  <a:gd name="connsiteX2" fmla="*/ 76488 w 76200"/>
                  <a:gd name="connsiteY2" fmla="*/ 76416 h 76200"/>
                  <a:gd name="connsiteX3" fmla="*/ 28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16"/>
                    </a:moveTo>
                    <a:lnTo>
                      <a:pt x="76488" y="216"/>
                    </a:lnTo>
                    <a:lnTo>
                      <a:pt x="76488" y="76416"/>
                    </a:lnTo>
                    <a:lnTo>
                      <a:pt x="28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4" name="자유형: 도형 1493">
                <a:extLst>
                  <a:ext uri="{FF2B5EF4-FFF2-40B4-BE49-F238E27FC236}">
                    <a16:creationId xmlns:a16="http://schemas.microsoft.com/office/drawing/2014/main" id="{19987A81-1435-609F-C5F3-81A2CB306E71}"/>
                  </a:ext>
                </a:extLst>
              </p:cNvPr>
              <p:cNvSpPr/>
              <p:nvPr/>
            </p:nvSpPr>
            <p:spPr>
              <a:xfrm>
                <a:off x="10889864" y="4394933"/>
                <a:ext cx="76200" cy="76200"/>
              </a:xfrm>
              <a:custGeom>
                <a:avLst/>
                <a:gdLst>
                  <a:gd name="connsiteX0" fmla="*/ 288 w 76200"/>
                  <a:gd name="connsiteY0" fmla="*/ 224 h 76200"/>
                  <a:gd name="connsiteX1" fmla="*/ 76488 w 76200"/>
                  <a:gd name="connsiteY1" fmla="*/ 224 h 76200"/>
                  <a:gd name="connsiteX2" fmla="*/ 76488 w 76200"/>
                  <a:gd name="connsiteY2" fmla="*/ 76424 h 76200"/>
                  <a:gd name="connsiteX3" fmla="*/ 28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24"/>
                    </a:moveTo>
                    <a:lnTo>
                      <a:pt x="76488" y="224"/>
                    </a:lnTo>
                    <a:lnTo>
                      <a:pt x="76488" y="76424"/>
                    </a:lnTo>
                    <a:lnTo>
                      <a:pt x="28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5" name="자유형: 도형 1494">
                <a:extLst>
                  <a:ext uri="{FF2B5EF4-FFF2-40B4-BE49-F238E27FC236}">
                    <a16:creationId xmlns:a16="http://schemas.microsoft.com/office/drawing/2014/main" id="{FB472A95-459D-6953-E745-233C5CB8B21C}"/>
                  </a:ext>
                </a:extLst>
              </p:cNvPr>
              <p:cNvSpPr/>
              <p:nvPr/>
            </p:nvSpPr>
            <p:spPr>
              <a:xfrm>
                <a:off x="10889864" y="4471133"/>
                <a:ext cx="76200" cy="76200"/>
              </a:xfrm>
              <a:custGeom>
                <a:avLst/>
                <a:gdLst>
                  <a:gd name="connsiteX0" fmla="*/ 288 w 76200"/>
                  <a:gd name="connsiteY0" fmla="*/ 232 h 76200"/>
                  <a:gd name="connsiteX1" fmla="*/ 76488 w 76200"/>
                  <a:gd name="connsiteY1" fmla="*/ 232 h 76200"/>
                  <a:gd name="connsiteX2" fmla="*/ 76488 w 76200"/>
                  <a:gd name="connsiteY2" fmla="*/ 76432 h 76200"/>
                  <a:gd name="connsiteX3" fmla="*/ 28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32"/>
                    </a:moveTo>
                    <a:lnTo>
                      <a:pt x="76488" y="232"/>
                    </a:lnTo>
                    <a:lnTo>
                      <a:pt x="76488" y="76432"/>
                    </a:lnTo>
                    <a:lnTo>
                      <a:pt x="28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6" name="자유형: 도형 1495">
                <a:extLst>
                  <a:ext uri="{FF2B5EF4-FFF2-40B4-BE49-F238E27FC236}">
                    <a16:creationId xmlns:a16="http://schemas.microsoft.com/office/drawing/2014/main" id="{5C49834F-6D4C-CF97-5F03-CC5A5662C30E}"/>
                  </a:ext>
                </a:extLst>
              </p:cNvPr>
              <p:cNvSpPr/>
              <p:nvPr/>
            </p:nvSpPr>
            <p:spPr>
              <a:xfrm>
                <a:off x="10889864" y="4547333"/>
                <a:ext cx="76200" cy="76200"/>
              </a:xfrm>
              <a:custGeom>
                <a:avLst/>
                <a:gdLst>
                  <a:gd name="connsiteX0" fmla="*/ 288 w 76200"/>
                  <a:gd name="connsiteY0" fmla="*/ 240 h 76200"/>
                  <a:gd name="connsiteX1" fmla="*/ 76488 w 76200"/>
                  <a:gd name="connsiteY1" fmla="*/ 240 h 76200"/>
                  <a:gd name="connsiteX2" fmla="*/ 76488 w 76200"/>
                  <a:gd name="connsiteY2" fmla="*/ 76440 h 76200"/>
                  <a:gd name="connsiteX3" fmla="*/ 28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40"/>
                    </a:moveTo>
                    <a:lnTo>
                      <a:pt x="76488" y="240"/>
                    </a:lnTo>
                    <a:lnTo>
                      <a:pt x="76488" y="76440"/>
                    </a:lnTo>
                    <a:lnTo>
                      <a:pt x="28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7" name="자유형: 도형 1496">
                <a:extLst>
                  <a:ext uri="{FF2B5EF4-FFF2-40B4-BE49-F238E27FC236}">
                    <a16:creationId xmlns:a16="http://schemas.microsoft.com/office/drawing/2014/main" id="{ECEA3123-DDE3-1F50-AAE8-D145323DB63D}"/>
                  </a:ext>
                </a:extLst>
              </p:cNvPr>
              <p:cNvSpPr/>
              <p:nvPr/>
            </p:nvSpPr>
            <p:spPr>
              <a:xfrm>
                <a:off x="10889864" y="4623533"/>
                <a:ext cx="76200" cy="76200"/>
              </a:xfrm>
              <a:custGeom>
                <a:avLst/>
                <a:gdLst>
                  <a:gd name="connsiteX0" fmla="*/ 288 w 76200"/>
                  <a:gd name="connsiteY0" fmla="*/ 248 h 76200"/>
                  <a:gd name="connsiteX1" fmla="*/ 76488 w 76200"/>
                  <a:gd name="connsiteY1" fmla="*/ 248 h 76200"/>
                  <a:gd name="connsiteX2" fmla="*/ 76488 w 76200"/>
                  <a:gd name="connsiteY2" fmla="*/ 76448 h 76200"/>
                  <a:gd name="connsiteX3" fmla="*/ 28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48"/>
                    </a:moveTo>
                    <a:lnTo>
                      <a:pt x="76488" y="248"/>
                    </a:lnTo>
                    <a:lnTo>
                      <a:pt x="76488" y="76448"/>
                    </a:lnTo>
                    <a:lnTo>
                      <a:pt x="28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8" name="자유형: 도형 1497">
                <a:extLst>
                  <a:ext uri="{FF2B5EF4-FFF2-40B4-BE49-F238E27FC236}">
                    <a16:creationId xmlns:a16="http://schemas.microsoft.com/office/drawing/2014/main" id="{0A924282-5814-7485-24B4-5AE8D2F35911}"/>
                  </a:ext>
                </a:extLst>
              </p:cNvPr>
              <p:cNvSpPr/>
              <p:nvPr/>
            </p:nvSpPr>
            <p:spPr>
              <a:xfrm>
                <a:off x="10889864" y="4852133"/>
                <a:ext cx="76200" cy="76200"/>
              </a:xfrm>
              <a:custGeom>
                <a:avLst/>
                <a:gdLst>
                  <a:gd name="connsiteX0" fmla="*/ 288 w 76200"/>
                  <a:gd name="connsiteY0" fmla="*/ 272 h 76200"/>
                  <a:gd name="connsiteX1" fmla="*/ 76488 w 76200"/>
                  <a:gd name="connsiteY1" fmla="*/ 272 h 76200"/>
                  <a:gd name="connsiteX2" fmla="*/ 76488 w 76200"/>
                  <a:gd name="connsiteY2" fmla="*/ 76472 h 76200"/>
                  <a:gd name="connsiteX3" fmla="*/ 28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72"/>
                    </a:moveTo>
                    <a:lnTo>
                      <a:pt x="76488" y="272"/>
                    </a:lnTo>
                    <a:lnTo>
                      <a:pt x="76488" y="76472"/>
                    </a:lnTo>
                    <a:lnTo>
                      <a:pt x="28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9" name="자유형: 도형 1498">
                <a:extLst>
                  <a:ext uri="{FF2B5EF4-FFF2-40B4-BE49-F238E27FC236}">
                    <a16:creationId xmlns:a16="http://schemas.microsoft.com/office/drawing/2014/main" id="{D8CE73D2-F440-86C1-896E-15C7AE6B0457}"/>
                  </a:ext>
                </a:extLst>
              </p:cNvPr>
              <p:cNvSpPr/>
              <p:nvPr/>
            </p:nvSpPr>
            <p:spPr>
              <a:xfrm>
                <a:off x="10889864" y="5004533"/>
                <a:ext cx="76200" cy="76200"/>
              </a:xfrm>
              <a:custGeom>
                <a:avLst/>
                <a:gdLst>
                  <a:gd name="connsiteX0" fmla="*/ 288 w 76200"/>
                  <a:gd name="connsiteY0" fmla="*/ 288 h 76200"/>
                  <a:gd name="connsiteX1" fmla="*/ 76488 w 76200"/>
                  <a:gd name="connsiteY1" fmla="*/ 288 h 76200"/>
                  <a:gd name="connsiteX2" fmla="*/ 76488 w 76200"/>
                  <a:gd name="connsiteY2" fmla="*/ 76488 h 76200"/>
                  <a:gd name="connsiteX3" fmla="*/ 28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88"/>
                    </a:moveTo>
                    <a:lnTo>
                      <a:pt x="76488" y="288"/>
                    </a:lnTo>
                    <a:lnTo>
                      <a:pt x="76488" y="76488"/>
                    </a:lnTo>
                    <a:lnTo>
                      <a:pt x="28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1500" name="TextBox 1499">
              <a:extLst>
                <a:ext uri="{FF2B5EF4-FFF2-40B4-BE49-F238E27FC236}">
                  <a16:creationId xmlns:a16="http://schemas.microsoft.com/office/drawing/2014/main" id="{515B3670-D052-747A-C5E1-9B6A191CA5E6}"/>
                </a:ext>
              </a:extLst>
            </p:cNvPr>
            <p:cNvSpPr txBox="1"/>
            <p:nvPr/>
          </p:nvSpPr>
          <p:spPr>
            <a:xfrm>
              <a:off x="8807741" y="5983019"/>
              <a:ext cx="2704704" cy="361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190449"/>
                  </a:solidFill>
                </a:rPr>
                <a:t>www.vagabond-k.com</a:t>
              </a:r>
              <a:endParaRPr lang="ko-KR" altLang="en-US" sz="2400" dirty="0">
                <a:solidFill>
                  <a:srgbClr val="190449"/>
                </a:solidFill>
              </a:endParaRPr>
            </a:p>
          </p:txBody>
        </p: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23398F3-60E9-8C5C-C922-B96BB319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64879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88296-4E3D-B91B-7BFF-B573F3C5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소속 회사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A7907-1075-A3FA-2B98-3C60112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1999</a:t>
            </a:r>
            <a:r>
              <a:rPr lang="ko-KR" altLang="en-US" dirty="0"/>
              <a:t>년에 창립한 경남 창원의 어느 중소기업</a:t>
            </a:r>
            <a:endParaRPr lang="en-US" altLang="ko-KR" dirty="0"/>
          </a:p>
          <a:p>
            <a:r>
              <a:rPr lang="ko-KR" altLang="en-US" dirty="0"/>
              <a:t>사업분야</a:t>
            </a:r>
            <a:r>
              <a:rPr lang="en-US" altLang="ko-KR" dirty="0"/>
              <a:t>: </a:t>
            </a:r>
            <a:r>
              <a:rPr lang="ko-KR" altLang="en-US" dirty="0"/>
              <a:t>스마트 팩토리</a:t>
            </a:r>
            <a:r>
              <a:rPr lang="en-US" altLang="ko-KR" dirty="0"/>
              <a:t>, </a:t>
            </a:r>
            <a:r>
              <a:rPr lang="ko-KR" altLang="en-US" dirty="0"/>
              <a:t>에너지 관리 플랫폼</a:t>
            </a:r>
            <a:endParaRPr lang="en-US" altLang="ko-KR" dirty="0"/>
          </a:p>
          <a:p>
            <a:r>
              <a:rPr lang="ko-KR" altLang="en-US" dirty="0"/>
              <a:t>인원</a:t>
            </a:r>
            <a:r>
              <a:rPr lang="en-US" altLang="ko-KR" dirty="0"/>
              <a:t>: 26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매출액</a:t>
            </a:r>
            <a:r>
              <a:rPr lang="en-US" altLang="ko-KR" dirty="0"/>
              <a:t>: 43</a:t>
            </a:r>
            <a:r>
              <a:rPr lang="ko-KR" altLang="en-US" dirty="0"/>
              <a:t>억 </a:t>
            </a:r>
            <a:r>
              <a:rPr lang="en-US" altLang="ko-KR" dirty="0"/>
              <a:t>(2023</a:t>
            </a:r>
            <a:r>
              <a:rPr lang="ko-KR" altLang="en-US" dirty="0"/>
              <a:t>년 기준</a:t>
            </a:r>
            <a:r>
              <a:rPr lang="en-US" altLang="ko-KR" dirty="0"/>
              <a:t>, </a:t>
            </a: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잡코리아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전화</a:t>
            </a:r>
            <a:r>
              <a:rPr lang="en-US" altLang="ko-KR" dirty="0"/>
              <a:t>: 055-274-0300</a:t>
            </a:r>
          </a:p>
          <a:p>
            <a:r>
              <a:rPr lang="ko-KR" altLang="en-US" dirty="0"/>
              <a:t>홈페이지</a:t>
            </a:r>
            <a:r>
              <a:rPr lang="en-US" altLang="ko-KR" dirty="0"/>
              <a:t>: http://tisys.co.kr</a:t>
            </a:r>
          </a:p>
          <a:p>
            <a:r>
              <a:rPr lang="ko-KR" altLang="en-US" dirty="0"/>
              <a:t>슬로건</a:t>
            </a:r>
            <a:r>
              <a:rPr lang="en-US" altLang="ko-KR" dirty="0"/>
              <a:t>:</a:t>
            </a:r>
            <a:endParaRPr lang="ko-KR" altLang="en-US" sz="40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09193C3-0945-B09D-1392-71E4C6CD69FB}"/>
              </a:ext>
            </a:extLst>
          </p:cNvPr>
          <p:cNvSpPr txBox="1">
            <a:spLocks/>
          </p:cNvSpPr>
          <p:nvPr/>
        </p:nvSpPr>
        <p:spPr>
          <a:xfrm>
            <a:off x="748144" y="4820883"/>
            <a:ext cx="4904511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“</a:t>
            </a:r>
            <a:r>
              <a:rPr lang="ko-KR" altLang="en-US" sz="3200" dirty="0"/>
              <a:t>작지만</a:t>
            </a:r>
            <a:r>
              <a:rPr lang="en-US" altLang="ko-KR" sz="3200" dirty="0"/>
              <a:t>, </a:t>
            </a:r>
            <a:r>
              <a:rPr lang="ko-KR" altLang="en-US" sz="3200" dirty="0"/>
              <a:t>강한 기업</a:t>
            </a:r>
            <a:r>
              <a:rPr lang="en-US" altLang="ko-KR" sz="3200" dirty="0"/>
              <a:t>!”</a:t>
            </a:r>
            <a:endParaRPr lang="ko-KR" altLang="en-US" sz="3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4799B4-3F39-2EED-F10E-F3C74570B1D1}"/>
              </a:ext>
            </a:extLst>
          </p:cNvPr>
          <p:cNvGrpSpPr/>
          <p:nvPr/>
        </p:nvGrpSpPr>
        <p:grpSpPr>
          <a:xfrm>
            <a:off x="5146290" y="1656816"/>
            <a:ext cx="6442520" cy="3714216"/>
            <a:chOff x="5146290" y="1619784"/>
            <a:chExt cx="6442520" cy="3714216"/>
          </a:xfrm>
        </p:grpSpPr>
        <p:sp>
          <p:nvSpPr>
            <p:cNvPr id="4" name="Rounded Rectangle 2">
              <a:extLst>
                <a:ext uri="{FF2B5EF4-FFF2-40B4-BE49-F238E27FC236}">
                  <a16:creationId xmlns:a16="http://schemas.microsoft.com/office/drawing/2014/main" id="{197DEC2B-0E83-DC7D-6951-654983F73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46290" y="1619784"/>
              <a:ext cx="6442520" cy="3714216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6459EC-F75A-1DE4-F7EC-60B4BBC2E48B}"/>
                </a:ext>
              </a:extLst>
            </p:cNvPr>
            <p:cNvSpPr/>
            <p:nvPr/>
          </p:nvSpPr>
          <p:spPr>
            <a:xfrm>
              <a:off x="5245465" y="1719276"/>
              <a:ext cx="6244171" cy="3515233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E0070-8873-5514-BEF8-309F9B1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66</a:t>
            </a:fld>
            <a:endParaRPr lang="ko-KR" altLang="en-US" dirty="0"/>
          </a:p>
        </p:txBody>
      </p:sp>
      <p:grpSp>
        <p:nvGrpSpPr>
          <p:cNvPr id="8" name="그래픽 4">
            <a:extLst>
              <a:ext uri="{FF2B5EF4-FFF2-40B4-BE49-F238E27FC236}">
                <a16:creationId xmlns:a16="http://schemas.microsoft.com/office/drawing/2014/main" id="{75181C71-C91F-718D-738C-6AB8D7B634FB}"/>
              </a:ext>
            </a:extLst>
          </p:cNvPr>
          <p:cNvGrpSpPr/>
          <p:nvPr/>
        </p:nvGrpSpPr>
        <p:grpSpPr>
          <a:xfrm>
            <a:off x="6914827" y="3109566"/>
            <a:ext cx="2908183" cy="803048"/>
            <a:chOff x="7344050" y="845644"/>
            <a:chExt cx="4007848" cy="1123318"/>
          </a:xfrm>
          <a:effectLst>
            <a:outerShdw blurRad="76200" dist="76200" dir="2700000" algn="tl" rotWithShape="0">
              <a:prstClr val="black"/>
            </a:outerShdw>
          </a:effectLst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34F4141-DE3E-40BC-9EEC-36ECC0517403}"/>
                </a:ext>
              </a:extLst>
            </p:cNvPr>
            <p:cNvSpPr/>
            <p:nvPr/>
          </p:nvSpPr>
          <p:spPr>
            <a:xfrm>
              <a:off x="7396189" y="917273"/>
              <a:ext cx="1314450" cy="1008205"/>
            </a:xfrm>
            <a:custGeom>
              <a:avLst/>
              <a:gdLst>
                <a:gd name="connsiteX0" fmla="*/ 652584 w 1314450"/>
                <a:gd name="connsiteY0" fmla="*/ -82 h 1008205"/>
                <a:gd name="connsiteX1" fmla="*/ 45401 w 1314450"/>
                <a:gd name="connsiteY1" fmla="*/ 205447 h 1008205"/>
                <a:gd name="connsiteX2" fmla="*/ 14983 w 1314450"/>
                <a:gd name="connsiteY2" fmla="*/ 251095 h 1008205"/>
                <a:gd name="connsiteX3" fmla="*/ 664908 w 1314450"/>
                <a:gd name="connsiteY3" fmla="*/ 1008120 h 1008205"/>
                <a:gd name="connsiteX4" fmla="*/ 1297129 w 1314450"/>
                <a:gd name="connsiteY4" fmla="*/ 251555 h 1008205"/>
                <a:gd name="connsiteX5" fmla="*/ 1266128 w 1314450"/>
                <a:gd name="connsiteY5" fmla="*/ 205055 h 1008205"/>
                <a:gd name="connsiteX6" fmla="*/ 652584 w 1314450"/>
                <a:gd name="connsiteY6" fmla="*/ -83 h 100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450" h="1008205">
                  <a:moveTo>
                    <a:pt x="652584" y="-82"/>
                  </a:moveTo>
                  <a:cubicBezTo>
                    <a:pt x="444392" y="8311"/>
                    <a:pt x="120407" y="124113"/>
                    <a:pt x="45401" y="205447"/>
                  </a:cubicBezTo>
                  <a:cubicBezTo>
                    <a:pt x="34394" y="220305"/>
                    <a:pt x="24222" y="235499"/>
                    <a:pt x="14983" y="251095"/>
                  </a:cubicBezTo>
                  <a:cubicBezTo>
                    <a:pt x="-68985" y="430359"/>
                    <a:pt x="204425" y="1009716"/>
                    <a:pt x="664908" y="1008120"/>
                  </a:cubicBezTo>
                  <a:cubicBezTo>
                    <a:pt x="1121462" y="1006539"/>
                    <a:pt x="1386415" y="489845"/>
                    <a:pt x="1297129" y="251555"/>
                  </a:cubicBezTo>
                  <a:cubicBezTo>
                    <a:pt x="1287719" y="235632"/>
                    <a:pt x="1277380" y="220208"/>
                    <a:pt x="1266128" y="205055"/>
                  </a:cubicBezTo>
                  <a:cubicBezTo>
                    <a:pt x="1200527" y="133627"/>
                    <a:pt x="903001" y="3770"/>
                    <a:pt x="652584" y="-83"/>
                  </a:cubicBezTo>
                  <a:close/>
                </a:path>
              </a:pathLst>
            </a:custGeom>
            <a:solidFill>
              <a:srgbClr val="FFFFFF"/>
            </a:solidFill>
            <a:ln w="4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8B0B8F2-7850-94C8-DA02-8773AB73F847}"/>
                </a:ext>
              </a:extLst>
            </p:cNvPr>
            <p:cNvSpPr/>
            <p:nvPr/>
          </p:nvSpPr>
          <p:spPr>
            <a:xfrm>
              <a:off x="7344050" y="845644"/>
              <a:ext cx="1416284" cy="1123318"/>
            </a:xfrm>
            <a:custGeom>
              <a:avLst/>
              <a:gdLst>
                <a:gd name="connsiteX0" fmla="*/ 708148 w 1416284"/>
                <a:gd name="connsiteY0" fmla="*/ 0 h 1123318"/>
                <a:gd name="connsiteX1" fmla="*/ 97642 w 1416284"/>
                <a:gd name="connsiteY1" fmla="*/ 277160 h 1123318"/>
                <a:gd name="connsiteX2" fmla="*/ 415242 w 1416284"/>
                <a:gd name="connsiteY2" fmla="*/ 162257 h 1123318"/>
                <a:gd name="connsiteX3" fmla="*/ 145028 w 1416284"/>
                <a:gd name="connsiteY3" fmla="*/ 290573 h 1123318"/>
                <a:gd name="connsiteX4" fmla="*/ 342970 w 1416284"/>
                <a:gd name="connsiteY4" fmla="*/ 404873 h 1123318"/>
                <a:gd name="connsiteX5" fmla="*/ 342970 w 1416284"/>
                <a:gd name="connsiteY5" fmla="*/ 212156 h 1123318"/>
                <a:gd name="connsiteX6" fmla="*/ 475670 w 1416284"/>
                <a:gd name="connsiteY6" fmla="*/ 212156 h 1123318"/>
                <a:gd name="connsiteX7" fmla="*/ 475670 w 1416284"/>
                <a:gd name="connsiteY7" fmla="*/ 427379 h 1123318"/>
                <a:gd name="connsiteX8" fmla="*/ 708218 w 1416284"/>
                <a:gd name="connsiteY8" fmla="*/ 440783 h 1123318"/>
                <a:gd name="connsiteX9" fmla="*/ 819516 w 1416284"/>
                <a:gd name="connsiteY9" fmla="*/ 437836 h 1123318"/>
                <a:gd name="connsiteX10" fmla="*/ 888696 w 1416284"/>
                <a:gd name="connsiteY10" fmla="*/ 287115 h 1123318"/>
                <a:gd name="connsiteX11" fmla="*/ 1056203 w 1416284"/>
                <a:gd name="connsiteY11" fmla="*/ 203790 h 1123318"/>
                <a:gd name="connsiteX12" fmla="*/ 1056203 w 1416284"/>
                <a:gd name="connsiteY12" fmla="*/ 337647 h 1123318"/>
                <a:gd name="connsiteX13" fmla="*/ 985965 w 1416284"/>
                <a:gd name="connsiteY13" fmla="*/ 377238 h 1123318"/>
                <a:gd name="connsiteX14" fmla="*/ 957503 w 1416284"/>
                <a:gd name="connsiteY14" fmla="*/ 425267 h 1123318"/>
                <a:gd name="connsiteX15" fmla="*/ 1271397 w 1416284"/>
                <a:gd name="connsiteY15" fmla="*/ 290573 h 1123318"/>
                <a:gd name="connsiteX16" fmla="*/ 1001214 w 1416284"/>
                <a:gd name="connsiteY16" fmla="*/ 162257 h 1123318"/>
                <a:gd name="connsiteX17" fmla="*/ 1318370 w 1416284"/>
                <a:gd name="connsiteY17" fmla="*/ 276767 h 1123318"/>
                <a:gd name="connsiteX18" fmla="*/ 708148 w 1416284"/>
                <a:gd name="connsiteY18" fmla="*/ 0 h 1123318"/>
                <a:gd name="connsiteX19" fmla="*/ 707875 w 1416284"/>
                <a:gd name="connsiteY19" fmla="*/ 195603 h 1123318"/>
                <a:gd name="connsiteX20" fmla="*/ 790814 w 1416284"/>
                <a:gd name="connsiteY20" fmla="*/ 278417 h 1123318"/>
                <a:gd name="connsiteX21" fmla="*/ 707875 w 1416284"/>
                <a:gd name="connsiteY21" fmla="*/ 361209 h 1123318"/>
                <a:gd name="connsiteX22" fmla="*/ 624958 w 1416284"/>
                <a:gd name="connsiteY22" fmla="*/ 278417 h 1123318"/>
                <a:gd name="connsiteX23" fmla="*/ 707875 w 1416284"/>
                <a:gd name="connsiteY23" fmla="*/ 195603 h 1123318"/>
                <a:gd name="connsiteX24" fmla="*/ 67246 w 1416284"/>
                <a:gd name="connsiteY24" fmla="*/ 322713 h 1123318"/>
                <a:gd name="connsiteX25" fmla="*/ 0 w 1416284"/>
                <a:gd name="connsiteY25" fmla="*/ 561648 h 1123318"/>
                <a:gd name="connsiteX26" fmla="*/ 708148 w 1416284"/>
                <a:gd name="connsiteY26" fmla="*/ 1123318 h 1123318"/>
                <a:gd name="connsiteX27" fmla="*/ 1416284 w 1416284"/>
                <a:gd name="connsiteY27" fmla="*/ 561648 h 1123318"/>
                <a:gd name="connsiteX28" fmla="*/ 1349370 w 1416284"/>
                <a:gd name="connsiteY28" fmla="*/ 323266 h 1123318"/>
                <a:gd name="connsiteX29" fmla="*/ 1351857 w 1416284"/>
                <a:gd name="connsiteY29" fmla="*/ 340644 h 1123318"/>
                <a:gd name="connsiteX30" fmla="*/ 963607 w 1416284"/>
                <a:gd name="connsiteY30" fmla="*/ 524511 h 1123318"/>
                <a:gd name="connsiteX31" fmla="*/ 992976 w 1416284"/>
                <a:gd name="connsiteY31" fmla="*/ 564486 h 1123318"/>
                <a:gd name="connsiteX32" fmla="*/ 1076497 w 1416284"/>
                <a:gd name="connsiteY32" fmla="*/ 732242 h 1123318"/>
                <a:gd name="connsiteX33" fmla="*/ 1006975 w 1416284"/>
                <a:gd name="connsiteY33" fmla="*/ 938988 h 1123318"/>
                <a:gd name="connsiteX34" fmla="*/ 807411 w 1416284"/>
                <a:gd name="connsiteY34" fmla="*/ 1023631 h 1123318"/>
                <a:gd name="connsiteX35" fmla="*/ 807411 w 1416284"/>
                <a:gd name="connsiteY35" fmla="*/ 891060 h 1123318"/>
                <a:gd name="connsiteX36" fmla="*/ 909716 w 1416284"/>
                <a:gd name="connsiteY36" fmla="*/ 848844 h 1123318"/>
                <a:gd name="connsiteX37" fmla="*/ 902705 w 1416284"/>
                <a:gd name="connsiteY37" fmla="*/ 661587 h 1123318"/>
                <a:gd name="connsiteX38" fmla="*/ 827321 w 1416284"/>
                <a:gd name="connsiteY38" fmla="*/ 537454 h 1123318"/>
                <a:gd name="connsiteX39" fmla="*/ 708218 w 1416284"/>
                <a:gd name="connsiteY39" fmla="*/ 540933 h 1123318"/>
                <a:gd name="connsiteX40" fmla="*/ 475670 w 1416284"/>
                <a:gd name="connsiteY40" fmla="*/ 527407 h 1123318"/>
                <a:gd name="connsiteX41" fmla="*/ 475670 w 1416284"/>
                <a:gd name="connsiteY41" fmla="*/ 529158 h 1123318"/>
                <a:gd name="connsiteX42" fmla="*/ 475670 w 1416284"/>
                <a:gd name="connsiteY42" fmla="*/ 758709 h 1123318"/>
                <a:gd name="connsiteX43" fmla="*/ 608349 w 1416284"/>
                <a:gd name="connsiteY43" fmla="*/ 891200 h 1123318"/>
                <a:gd name="connsiteX44" fmla="*/ 608361 w 1416284"/>
                <a:gd name="connsiteY44" fmla="*/ 891200 h 1123318"/>
                <a:gd name="connsiteX45" fmla="*/ 608361 w 1416284"/>
                <a:gd name="connsiteY45" fmla="*/ 1023682 h 1123318"/>
                <a:gd name="connsiteX46" fmla="*/ 608349 w 1416284"/>
                <a:gd name="connsiteY46" fmla="*/ 1023682 h 1123318"/>
                <a:gd name="connsiteX47" fmla="*/ 342970 w 1416284"/>
                <a:gd name="connsiteY47" fmla="*/ 758709 h 1123318"/>
                <a:gd name="connsiteX48" fmla="*/ 342970 w 1416284"/>
                <a:gd name="connsiteY48" fmla="*/ 505545 h 1123318"/>
                <a:gd name="connsiteX49" fmla="*/ 64588 w 1416284"/>
                <a:gd name="connsiteY49" fmla="*/ 340644 h 1123318"/>
                <a:gd name="connsiteX50" fmla="*/ 67246 w 1416284"/>
                <a:gd name="connsiteY50" fmla="*/ 322713 h 1123318"/>
                <a:gd name="connsiteX51" fmla="*/ 641545 w 1416284"/>
                <a:gd name="connsiteY51" fmla="*/ 598143 h 1123318"/>
                <a:gd name="connsiteX52" fmla="*/ 774224 w 1416284"/>
                <a:gd name="connsiteY52" fmla="*/ 598143 h 1123318"/>
                <a:gd name="connsiteX53" fmla="*/ 774224 w 1416284"/>
                <a:gd name="connsiteY53" fmla="*/ 1023682 h 1123318"/>
                <a:gd name="connsiteX54" fmla="*/ 641545 w 1416284"/>
                <a:gd name="connsiteY54" fmla="*/ 1023682 h 11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416284" h="1123318">
                  <a:moveTo>
                    <a:pt x="708148" y="0"/>
                  </a:moveTo>
                  <a:cubicBezTo>
                    <a:pt x="447996" y="0"/>
                    <a:pt x="220745" y="111343"/>
                    <a:pt x="97642" y="277160"/>
                  </a:cubicBezTo>
                  <a:cubicBezTo>
                    <a:pt x="151285" y="227181"/>
                    <a:pt x="266459" y="185959"/>
                    <a:pt x="415242" y="162257"/>
                  </a:cubicBezTo>
                  <a:cubicBezTo>
                    <a:pt x="253201" y="188646"/>
                    <a:pt x="145028" y="236239"/>
                    <a:pt x="145028" y="290573"/>
                  </a:cubicBezTo>
                  <a:cubicBezTo>
                    <a:pt x="145028" y="336361"/>
                    <a:pt x="221897" y="377312"/>
                    <a:pt x="342970" y="404873"/>
                  </a:cubicBezTo>
                  <a:lnTo>
                    <a:pt x="342970" y="212156"/>
                  </a:lnTo>
                  <a:lnTo>
                    <a:pt x="475670" y="212156"/>
                  </a:lnTo>
                  <a:lnTo>
                    <a:pt x="475670" y="427379"/>
                  </a:lnTo>
                  <a:cubicBezTo>
                    <a:pt x="546572" y="435959"/>
                    <a:pt x="625256" y="440783"/>
                    <a:pt x="708218" y="440783"/>
                  </a:cubicBezTo>
                  <a:cubicBezTo>
                    <a:pt x="746326" y="440783"/>
                    <a:pt x="783527" y="439763"/>
                    <a:pt x="819516" y="437836"/>
                  </a:cubicBezTo>
                  <a:cubicBezTo>
                    <a:pt x="825582" y="383399"/>
                    <a:pt x="848514" y="330349"/>
                    <a:pt x="888696" y="287115"/>
                  </a:cubicBezTo>
                  <a:cubicBezTo>
                    <a:pt x="934350" y="237977"/>
                    <a:pt x="994299" y="210097"/>
                    <a:pt x="1056203" y="203790"/>
                  </a:cubicBezTo>
                  <a:lnTo>
                    <a:pt x="1056203" y="337647"/>
                  </a:lnTo>
                  <a:cubicBezTo>
                    <a:pt x="1030151" y="343037"/>
                    <a:pt x="1005443" y="356266"/>
                    <a:pt x="985965" y="377238"/>
                  </a:cubicBezTo>
                  <a:cubicBezTo>
                    <a:pt x="972705" y="391508"/>
                    <a:pt x="963313" y="407932"/>
                    <a:pt x="957503" y="425267"/>
                  </a:cubicBezTo>
                  <a:cubicBezTo>
                    <a:pt x="1143470" y="400748"/>
                    <a:pt x="1271397" y="349669"/>
                    <a:pt x="1271397" y="290573"/>
                  </a:cubicBezTo>
                  <a:cubicBezTo>
                    <a:pt x="1271397" y="236239"/>
                    <a:pt x="1163248" y="188646"/>
                    <a:pt x="1001214" y="162257"/>
                  </a:cubicBezTo>
                  <a:cubicBezTo>
                    <a:pt x="1149603" y="185909"/>
                    <a:pt x="1264545" y="226963"/>
                    <a:pt x="1318370" y="276767"/>
                  </a:cubicBezTo>
                  <a:cubicBezTo>
                    <a:pt x="1195202" y="111156"/>
                    <a:pt x="968098" y="0"/>
                    <a:pt x="708148" y="0"/>
                  </a:cubicBezTo>
                  <a:close/>
                  <a:moveTo>
                    <a:pt x="707875" y="195603"/>
                  </a:moveTo>
                  <a:cubicBezTo>
                    <a:pt x="753696" y="195603"/>
                    <a:pt x="790814" y="232676"/>
                    <a:pt x="790814" y="278417"/>
                  </a:cubicBezTo>
                  <a:cubicBezTo>
                    <a:pt x="790814" y="324148"/>
                    <a:pt x="753696" y="361209"/>
                    <a:pt x="707875" y="361209"/>
                  </a:cubicBezTo>
                  <a:cubicBezTo>
                    <a:pt x="662085" y="361209"/>
                    <a:pt x="624958" y="324148"/>
                    <a:pt x="624958" y="278417"/>
                  </a:cubicBezTo>
                  <a:cubicBezTo>
                    <a:pt x="624958" y="232676"/>
                    <a:pt x="662085" y="195603"/>
                    <a:pt x="707875" y="195603"/>
                  </a:cubicBezTo>
                  <a:close/>
                  <a:moveTo>
                    <a:pt x="67246" y="322713"/>
                  </a:moveTo>
                  <a:cubicBezTo>
                    <a:pt x="24183" y="395231"/>
                    <a:pt x="0" y="476188"/>
                    <a:pt x="0" y="561648"/>
                  </a:cubicBezTo>
                  <a:cubicBezTo>
                    <a:pt x="0" y="871840"/>
                    <a:pt x="317051" y="1123318"/>
                    <a:pt x="708148" y="1123318"/>
                  </a:cubicBezTo>
                  <a:cubicBezTo>
                    <a:pt x="1099241" y="1123318"/>
                    <a:pt x="1416284" y="871840"/>
                    <a:pt x="1416284" y="561648"/>
                  </a:cubicBezTo>
                  <a:cubicBezTo>
                    <a:pt x="1416284" y="476392"/>
                    <a:pt x="1392219" y="395647"/>
                    <a:pt x="1349370" y="323266"/>
                  </a:cubicBezTo>
                  <a:cubicBezTo>
                    <a:pt x="1350951" y="328999"/>
                    <a:pt x="1351857" y="334788"/>
                    <a:pt x="1351857" y="340644"/>
                  </a:cubicBezTo>
                  <a:cubicBezTo>
                    <a:pt x="1351857" y="423037"/>
                    <a:pt x="1192006" y="493747"/>
                    <a:pt x="963607" y="524511"/>
                  </a:cubicBezTo>
                  <a:cubicBezTo>
                    <a:pt x="970616" y="539162"/>
                    <a:pt x="980347" y="552773"/>
                    <a:pt x="992976" y="564486"/>
                  </a:cubicBezTo>
                  <a:cubicBezTo>
                    <a:pt x="1042297" y="610189"/>
                    <a:pt x="1070280" y="670246"/>
                    <a:pt x="1076497" y="732242"/>
                  </a:cubicBezTo>
                  <a:cubicBezTo>
                    <a:pt x="1083811" y="805263"/>
                    <a:pt x="1060896" y="880947"/>
                    <a:pt x="1006975" y="938988"/>
                  </a:cubicBezTo>
                  <a:cubicBezTo>
                    <a:pt x="953452" y="996527"/>
                    <a:pt x="880308" y="1024989"/>
                    <a:pt x="807411" y="1023631"/>
                  </a:cubicBezTo>
                  <a:lnTo>
                    <a:pt x="807411" y="891060"/>
                  </a:lnTo>
                  <a:cubicBezTo>
                    <a:pt x="844688" y="892459"/>
                    <a:pt x="882333" y="878292"/>
                    <a:pt x="909716" y="848844"/>
                  </a:cubicBezTo>
                  <a:cubicBezTo>
                    <a:pt x="959550" y="795206"/>
                    <a:pt x="956424" y="711371"/>
                    <a:pt x="902705" y="661587"/>
                  </a:cubicBezTo>
                  <a:cubicBezTo>
                    <a:pt x="865087" y="626724"/>
                    <a:pt x="839921" y="583492"/>
                    <a:pt x="827321" y="537454"/>
                  </a:cubicBezTo>
                  <a:cubicBezTo>
                    <a:pt x="788707" y="539703"/>
                    <a:pt x="748925" y="540933"/>
                    <a:pt x="708218" y="540933"/>
                  </a:cubicBezTo>
                  <a:cubicBezTo>
                    <a:pt x="626180" y="540933"/>
                    <a:pt x="547818" y="536109"/>
                    <a:pt x="475670" y="527407"/>
                  </a:cubicBezTo>
                  <a:lnTo>
                    <a:pt x="475670" y="529158"/>
                  </a:lnTo>
                  <a:lnTo>
                    <a:pt x="475670" y="758709"/>
                  </a:lnTo>
                  <a:cubicBezTo>
                    <a:pt x="475670" y="831879"/>
                    <a:pt x="535081" y="891200"/>
                    <a:pt x="608349" y="891200"/>
                  </a:cubicBezTo>
                  <a:lnTo>
                    <a:pt x="608361" y="891200"/>
                  </a:lnTo>
                  <a:lnTo>
                    <a:pt x="608361" y="1023682"/>
                  </a:lnTo>
                  <a:lnTo>
                    <a:pt x="608349" y="1023682"/>
                  </a:lnTo>
                  <a:cubicBezTo>
                    <a:pt x="461796" y="1023682"/>
                    <a:pt x="342970" y="905054"/>
                    <a:pt x="342970" y="758709"/>
                  </a:cubicBezTo>
                  <a:lnTo>
                    <a:pt x="342970" y="505545"/>
                  </a:lnTo>
                  <a:cubicBezTo>
                    <a:pt x="174835" y="469410"/>
                    <a:pt x="64588" y="409042"/>
                    <a:pt x="64588" y="340644"/>
                  </a:cubicBezTo>
                  <a:cubicBezTo>
                    <a:pt x="64588" y="334594"/>
                    <a:pt x="65549" y="328616"/>
                    <a:pt x="67246" y="322713"/>
                  </a:cubicBezTo>
                  <a:close/>
                  <a:moveTo>
                    <a:pt x="641545" y="598143"/>
                  </a:moveTo>
                  <a:lnTo>
                    <a:pt x="774224" y="598143"/>
                  </a:lnTo>
                  <a:lnTo>
                    <a:pt x="774224" y="1023682"/>
                  </a:lnTo>
                  <a:lnTo>
                    <a:pt x="641545" y="1023682"/>
                  </a:lnTo>
                  <a:close/>
                </a:path>
              </a:pathLst>
            </a:custGeom>
            <a:gradFill>
              <a:gsLst>
                <a:gs pos="18495">
                  <a:srgbClr val="00ACEE"/>
                </a:gs>
                <a:gs pos="100000">
                  <a:srgbClr val="19479F">
                    <a:alpha val="99216"/>
                  </a:srgbClr>
                </a:gs>
              </a:gsLst>
              <a:lin ang="2078384" scaled="1"/>
            </a:gra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74A57A9-7DB3-9005-9DA3-35C9330786C1}"/>
                </a:ext>
              </a:extLst>
            </p:cNvPr>
            <p:cNvSpPr/>
            <p:nvPr/>
          </p:nvSpPr>
          <p:spPr>
            <a:xfrm>
              <a:off x="8963210" y="936515"/>
              <a:ext cx="2388688" cy="510722"/>
            </a:xfrm>
            <a:custGeom>
              <a:avLst/>
              <a:gdLst>
                <a:gd name="connsiteX0" fmla="*/ 955175 w 2388688"/>
                <a:gd name="connsiteY0" fmla="*/ -50 h 510722"/>
                <a:gd name="connsiteX1" fmla="*/ 855148 w 2388688"/>
                <a:gd name="connsiteY1" fmla="*/ 129786 h 510722"/>
                <a:gd name="connsiteX2" fmla="*/ 1061487 w 2388688"/>
                <a:gd name="connsiteY2" fmla="*/ 129786 h 510722"/>
                <a:gd name="connsiteX3" fmla="*/ 1061487 w 2388688"/>
                <a:gd name="connsiteY3" fmla="*/ 500133 h 510722"/>
                <a:gd name="connsiteX4" fmla="*/ 1217069 w 2388688"/>
                <a:gd name="connsiteY4" fmla="*/ 500133 h 510722"/>
                <a:gd name="connsiteX5" fmla="*/ 1217069 w 2388688"/>
                <a:gd name="connsiteY5" fmla="*/ 129786 h 510722"/>
                <a:gd name="connsiteX6" fmla="*/ 1367124 w 2388688"/>
                <a:gd name="connsiteY6" fmla="*/ 129786 h 510722"/>
                <a:gd name="connsiteX7" fmla="*/ 1467836 w 2388688"/>
                <a:gd name="connsiteY7" fmla="*/ -50 h 510722"/>
                <a:gd name="connsiteX8" fmla="*/ 1511646 w 2388688"/>
                <a:gd name="connsiteY8" fmla="*/ -50 h 510722"/>
                <a:gd name="connsiteX9" fmla="*/ 1511646 w 2388688"/>
                <a:gd name="connsiteY9" fmla="*/ 500133 h 510722"/>
                <a:gd name="connsiteX10" fmla="*/ 1666533 w 2388688"/>
                <a:gd name="connsiteY10" fmla="*/ 500133 h 510722"/>
                <a:gd name="connsiteX11" fmla="*/ 1666533 w 2388688"/>
                <a:gd name="connsiteY11" fmla="*/ -50 h 510722"/>
                <a:gd name="connsiteX12" fmla="*/ 1918027 w 2388688"/>
                <a:gd name="connsiteY12" fmla="*/ -50 h 510722"/>
                <a:gd name="connsiteX13" fmla="*/ 1776300 w 2388688"/>
                <a:gd name="connsiteY13" fmla="*/ 38787 h 510722"/>
                <a:gd name="connsiteX14" fmla="*/ 1715179 w 2388688"/>
                <a:gd name="connsiteY14" fmla="*/ 149777 h 510722"/>
                <a:gd name="connsiteX15" fmla="*/ 1776300 w 2388688"/>
                <a:gd name="connsiteY15" fmla="*/ 260064 h 510722"/>
                <a:gd name="connsiteX16" fmla="*/ 1918027 w 2388688"/>
                <a:gd name="connsiteY16" fmla="*/ 298911 h 510722"/>
                <a:gd name="connsiteX17" fmla="*/ 2172940 w 2388688"/>
                <a:gd name="connsiteY17" fmla="*/ 298911 h 510722"/>
                <a:gd name="connsiteX18" fmla="*/ 2216698 w 2388688"/>
                <a:gd name="connsiteY18" fmla="*/ 305839 h 510722"/>
                <a:gd name="connsiteX19" fmla="*/ 2241707 w 2388688"/>
                <a:gd name="connsiteY19" fmla="*/ 334258 h 510722"/>
                <a:gd name="connsiteX20" fmla="*/ 2216698 w 2388688"/>
                <a:gd name="connsiteY20" fmla="*/ 362667 h 510722"/>
                <a:gd name="connsiteX21" fmla="*/ 2172940 w 2388688"/>
                <a:gd name="connsiteY21" fmla="*/ 370993 h 510722"/>
                <a:gd name="connsiteX22" fmla="*/ 1814510 w 2388688"/>
                <a:gd name="connsiteY22" fmla="*/ 370993 h 510722"/>
                <a:gd name="connsiteX23" fmla="*/ 1714473 w 2388688"/>
                <a:gd name="connsiteY23" fmla="*/ 500133 h 510722"/>
                <a:gd name="connsiteX24" fmla="*/ 2172940 w 2388688"/>
                <a:gd name="connsiteY24" fmla="*/ 500133 h 510722"/>
                <a:gd name="connsiteX25" fmla="*/ 2324372 w 2388688"/>
                <a:gd name="connsiteY25" fmla="*/ 456430 h 510722"/>
                <a:gd name="connsiteX26" fmla="*/ 2388287 w 2388688"/>
                <a:gd name="connsiteY26" fmla="*/ 336350 h 510722"/>
                <a:gd name="connsiteX27" fmla="*/ 2325037 w 2388688"/>
                <a:gd name="connsiteY27" fmla="*/ 214177 h 510722"/>
                <a:gd name="connsiteX28" fmla="*/ 2172940 w 2388688"/>
                <a:gd name="connsiteY28" fmla="*/ 169739 h 510722"/>
                <a:gd name="connsiteX29" fmla="*/ 1918027 w 2388688"/>
                <a:gd name="connsiteY29" fmla="*/ 169739 h 510722"/>
                <a:gd name="connsiteX30" fmla="*/ 1889532 w 2388688"/>
                <a:gd name="connsiteY30" fmla="*/ 149777 h 510722"/>
                <a:gd name="connsiteX31" fmla="*/ 1918027 w 2388688"/>
                <a:gd name="connsiteY31" fmla="*/ 129786 h 510722"/>
                <a:gd name="connsiteX32" fmla="*/ 2272285 w 2388688"/>
                <a:gd name="connsiteY32" fmla="*/ 129786 h 510722"/>
                <a:gd name="connsiteX33" fmla="*/ 2372312 w 2388688"/>
                <a:gd name="connsiteY33" fmla="*/ -50 h 510722"/>
                <a:gd name="connsiteX34" fmla="*/ 206741 w 2388688"/>
                <a:gd name="connsiteY34" fmla="*/ 2917 h 510722"/>
                <a:gd name="connsiteX35" fmla="*/ 206741 w 2388688"/>
                <a:gd name="connsiteY35" fmla="*/ 77594 h 510722"/>
                <a:gd name="connsiteX36" fmla="*/ 345585 w 2388688"/>
                <a:gd name="connsiteY36" fmla="*/ 77594 h 510722"/>
                <a:gd name="connsiteX37" fmla="*/ 277231 w 2388688"/>
                <a:gd name="connsiteY37" fmla="*/ 140506 h 510722"/>
                <a:gd name="connsiteX38" fmla="*/ 177921 w 2388688"/>
                <a:gd name="connsiteY38" fmla="*/ 171419 h 510722"/>
                <a:gd name="connsiteX39" fmla="*/ 230250 w 2388688"/>
                <a:gd name="connsiteY39" fmla="*/ 242867 h 510722"/>
                <a:gd name="connsiteX40" fmla="*/ 330085 w 2388688"/>
                <a:gd name="connsiteY40" fmla="*/ 213533 h 510722"/>
                <a:gd name="connsiteX41" fmla="*/ 413920 w 2388688"/>
                <a:gd name="connsiteY41" fmla="*/ 160769 h 510722"/>
                <a:gd name="connsiteX42" fmla="*/ 492918 w 2388688"/>
                <a:gd name="connsiteY42" fmla="*/ 215142 h 510722"/>
                <a:gd name="connsiteX43" fmla="*/ 595445 w 2388688"/>
                <a:gd name="connsiteY43" fmla="*/ 246056 h 510722"/>
                <a:gd name="connsiteX44" fmla="*/ 647789 w 2388688"/>
                <a:gd name="connsiteY44" fmla="*/ 175682 h 510722"/>
                <a:gd name="connsiteX45" fmla="*/ 548979 w 2388688"/>
                <a:gd name="connsiteY45" fmla="*/ 139430 h 510722"/>
                <a:gd name="connsiteX46" fmla="*/ 481197 w 2388688"/>
                <a:gd name="connsiteY46" fmla="*/ 77594 h 510722"/>
                <a:gd name="connsiteX47" fmla="*/ 626415 w 2388688"/>
                <a:gd name="connsiteY47" fmla="*/ 77594 h 510722"/>
                <a:gd name="connsiteX48" fmla="*/ 626415 w 2388688"/>
                <a:gd name="connsiteY48" fmla="*/ 2917 h 510722"/>
                <a:gd name="connsiteX49" fmla="*/ 111721 w 2388688"/>
                <a:gd name="connsiteY49" fmla="*/ 6215 h 510722"/>
                <a:gd name="connsiteX50" fmla="*/ 26283 w 2388688"/>
                <a:gd name="connsiteY50" fmla="*/ 122424 h 510722"/>
                <a:gd name="connsiteX51" fmla="*/ -402 w 2388688"/>
                <a:gd name="connsiteY51" fmla="*/ 245040 h 510722"/>
                <a:gd name="connsiteX52" fmla="*/ 23081 w 2388688"/>
                <a:gd name="connsiteY52" fmla="*/ 374050 h 510722"/>
                <a:gd name="connsiteX53" fmla="*/ 111721 w 2388688"/>
                <a:gd name="connsiteY53" fmla="*/ 499865 h 510722"/>
                <a:gd name="connsiteX54" fmla="*/ 160837 w 2388688"/>
                <a:gd name="connsiteY54" fmla="*/ 499865 h 510722"/>
                <a:gd name="connsiteX55" fmla="*/ 93571 w 2388688"/>
                <a:gd name="connsiteY55" fmla="*/ 374583 h 510722"/>
                <a:gd name="connsiteX56" fmla="*/ 71145 w 2388688"/>
                <a:gd name="connsiteY56" fmla="*/ 245040 h 510722"/>
                <a:gd name="connsiteX57" fmla="*/ 92503 w 2388688"/>
                <a:gd name="connsiteY57" fmla="*/ 130962 h 510722"/>
                <a:gd name="connsiteX58" fmla="*/ 160837 w 2388688"/>
                <a:gd name="connsiteY58" fmla="*/ 6215 h 510722"/>
                <a:gd name="connsiteX59" fmla="*/ 667518 w 2388688"/>
                <a:gd name="connsiteY59" fmla="*/ 6215 h 510722"/>
                <a:gd name="connsiteX60" fmla="*/ 735852 w 2388688"/>
                <a:gd name="connsiteY60" fmla="*/ 130962 h 510722"/>
                <a:gd name="connsiteX61" fmla="*/ 757231 w 2388688"/>
                <a:gd name="connsiteY61" fmla="*/ 245040 h 510722"/>
                <a:gd name="connsiteX62" fmla="*/ 734785 w 2388688"/>
                <a:gd name="connsiteY62" fmla="*/ 374583 h 510722"/>
                <a:gd name="connsiteX63" fmla="*/ 667518 w 2388688"/>
                <a:gd name="connsiteY63" fmla="*/ 499865 h 510722"/>
                <a:gd name="connsiteX64" fmla="*/ 716634 w 2388688"/>
                <a:gd name="connsiteY64" fmla="*/ 499865 h 510722"/>
                <a:gd name="connsiteX65" fmla="*/ 805285 w 2388688"/>
                <a:gd name="connsiteY65" fmla="*/ 374050 h 510722"/>
                <a:gd name="connsiteX66" fmla="*/ 828757 w 2388688"/>
                <a:gd name="connsiteY66" fmla="*/ 245040 h 510722"/>
                <a:gd name="connsiteX67" fmla="*/ 802593 w 2388688"/>
                <a:gd name="connsiteY67" fmla="*/ 122424 h 510722"/>
                <a:gd name="connsiteX68" fmla="*/ 716634 w 2388688"/>
                <a:gd name="connsiteY68" fmla="*/ 6215 h 510722"/>
                <a:gd name="connsiteX69" fmla="*/ 170326 w 2388688"/>
                <a:gd name="connsiteY69" fmla="*/ 261139 h 510722"/>
                <a:gd name="connsiteX70" fmla="*/ 170326 w 2388688"/>
                <a:gd name="connsiteY70" fmla="*/ 335817 h 510722"/>
                <a:gd name="connsiteX71" fmla="*/ 357198 w 2388688"/>
                <a:gd name="connsiteY71" fmla="*/ 335817 h 510722"/>
                <a:gd name="connsiteX72" fmla="*/ 357198 w 2388688"/>
                <a:gd name="connsiteY72" fmla="*/ 510672 h 510722"/>
                <a:gd name="connsiteX73" fmla="*/ 464134 w 2388688"/>
                <a:gd name="connsiteY73" fmla="*/ 510672 h 510722"/>
                <a:gd name="connsiteX74" fmla="*/ 464134 w 2388688"/>
                <a:gd name="connsiteY74" fmla="*/ 335817 h 510722"/>
                <a:gd name="connsiteX75" fmla="*/ 653136 w 2388688"/>
                <a:gd name="connsiteY75" fmla="*/ 335817 h 510722"/>
                <a:gd name="connsiteX76" fmla="*/ 653136 w 2388688"/>
                <a:gd name="connsiteY76" fmla="*/ 261139 h 51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388688" h="510722">
                  <a:moveTo>
                    <a:pt x="955175" y="-50"/>
                  </a:moveTo>
                  <a:lnTo>
                    <a:pt x="855148" y="129786"/>
                  </a:lnTo>
                  <a:lnTo>
                    <a:pt x="1061487" y="129786"/>
                  </a:lnTo>
                  <a:lnTo>
                    <a:pt x="1061487" y="500133"/>
                  </a:lnTo>
                  <a:lnTo>
                    <a:pt x="1217069" y="500133"/>
                  </a:lnTo>
                  <a:lnTo>
                    <a:pt x="1217069" y="129786"/>
                  </a:lnTo>
                  <a:lnTo>
                    <a:pt x="1367124" y="129786"/>
                  </a:lnTo>
                  <a:lnTo>
                    <a:pt x="1467836" y="-50"/>
                  </a:lnTo>
                  <a:close/>
                  <a:moveTo>
                    <a:pt x="1511646" y="-50"/>
                  </a:moveTo>
                  <a:lnTo>
                    <a:pt x="1511646" y="500133"/>
                  </a:lnTo>
                  <a:lnTo>
                    <a:pt x="1666533" y="500133"/>
                  </a:lnTo>
                  <a:lnTo>
                    <a:pt x="1666533" y="-50"/>
                  </a:lnTo>
                  <a:close/>
                  <a:moveTo>
                    <a:pt x="1918027" y="-50"/>
                  </a:moveTo>
                  <a:cubicBezTo>
                    <a:pt x="1861517" y="-50"/>
                    <a:pt x="1814262" y="12897"/>
                    <a:pt x="1776300" y="38787"/>
                  </a:cubicBezTo>
                  <a:cubicBezTo>
                    <a:pt x="1735558" y="66534"/>
                    <a:pt x="1715179" y="103518"/>
                    <a:pt x="1715179" y="149777"/>
                  </a:cubicBezTo>
                  <a:cubicBezTo>
                    <a:pt x="1715179" y="195553"/>
                    <a:pt x="1735558" y="232330"/>
                    <a:pt x="1776300" y="260064"/>
                  </a:cubicBezTo>
                  <a:cubicBezTo>
                    <a:pt x="1814262" y="285950"/>
                    <a:pt x="1861517" y="298911"/>
                    <a:pt x="1918027" y="298911"/>
                  </a:cubicBezTo>
                  <a:lnTo>
                    <a:pt x="2172940" y="298911"/>
                  </a:lnTo>
                  <a:cubicBezTo>
                    <a:pt x="2189621" y="298911"/>
                    <a:pt x="2204193" y="301217"/>
                    <a:pt x="2216698" y="305839"/>
                  </a:cubicBezTo>
                  <a:cubicBezTo>
                    <a:pt x="2233385" y="312305"/>
                    <a:pt x="2241707" y="321782"/>
                    <a:pt x="2241707" y="334258"/>
                  </a:cubicBezTo>
                  <a:cubicBezTo>
                    <a:pt x="2241707" y="346268"/>
                    <a:pt x="2233385" y="355764"/>
                    <a:pt x="2216698" y="362667"/>
                  </a:cubicBezTo>
                  <a:cubicBezTo>
                    <a:pt x="2203755" y="368228"/>
                    <a:pt x="2189167" y="370993"/>
                    <a:pt x="2172940" y="370993"/>
                  </a:cubicBezTo>
                  <a:lnTo>
                    <a:pt x="1814510" y="370993"/>
                  </a:lnTo>
                  <a:lnTo>
                    <a:pt x="1714473" y="500133"/>
                  </a:lnTo>
                  <a:lnTo>
                    <a:pt x="2172940" y="500133"/>
                  </a:lnTo>
                  <a:cubicBezTo>
                    <a:pt x="2234076" y="500133"/>
                    <a:pt x="2284532" y="485551"/>
                    <a:pt x="2324372" y="456430"/>
                  </a:cubicBezTo>
                  <a:cubicBezTo>
                    <a:pt x="2366975" y="425893"/>
                    <a:pt x="2388287" y="385844"/>
                    <a:pt x="2388287" y="336350"/>
                  </a:cubicBezTo>
                  <a:cubicBezTo>
                    <a:pt x="2388287" y="286345"/>
                    <a:pt x="2367202" y="245633"/>
                    <a:pt x="2325037" y="214177"/>
                  </a:cubicBezTo>
                  <a:cubicBezTo>
                    <a:pt x="2284316" y="184554"/>
                    <a:pt x="2233611" y="169739"/>
                    <a:pt x="2172940" y="169739"/>
                  </a:cubicBezTo>
                  <a:lnTo>
                    <a:pt x="1918027" y="169739"/>
                  </a:lnTo>
                  <a:cubicBezTo>
                    <a:pt x="1899020" y="169739"/>
                    <a:pt x="1889532" y="163095"/>
                    <a:pt x="1889532" y="149777"/>
                  </a:cubicBezTo>
                  <a:cubicBezTo>
                    <a:pt x="1889532" y="136431"/>
                    <a:pt x="1899020" y="129786"/>
                    <a:pt x="1918027" y="129786"/>
                  </a:cubicBezTo>
                  <a:lnTo>
                    <a:pt x="2272285" y="129786"/>
                  </a:lnTo>
                  <a:lnTo>
                    <a:pt x="2372312" y="-50"/>
                  </a:lnTo>
                  <a:close/>
                  <a:moveTo>
                    <a:pt x="206741" y="2917"/>
                  </a:moveTo>
                  <a:lnTo>
                    <a:pt x="206741" y="77594"/>
                  </a:lnTo>
                  <a:lnTo>
                    <a:pt x="345585" y="77594"/>
                  </a:lnTo>
                  <a:cubicBezTo>
                    <a:pt x="329920" y="104607"/>
                    <a:pt x="307113" y="125564"/>
                    <a:pt x="277231" y="140506"/>
                  </a:cubicBezTo>
                  <a:cubicBezTo>
                    <a:pt x="247338" y="155427"/>
                    <a:pt x="214223" y="165734"/>
                    <a:pt x="177921" y="171419"/>
                  </a:cubicBezTo>
                  <a:lnTo>
                    <a:pt x="230250" y="242867"/>
                  </a:lnTo>
                  <a:cubicBezTo>
                    <a:pt x="263705" y="237883"/>
                    <a:pt x="296970" y="228111"/>
                    <a:pt x="330085" y="213533"/>
                  </a:cubicBezTo>
                  <a:cubicBezTo>
                    <a:pt x="363200" y="198969"/>
                    <a:pt x="391143" y="181365"/>
                    <a:pt x="413920" y="160769"/>
                  </a:cubicBezTo>
                  <a:cubicBezTo>
                    <a:pt x="435263" y="182080"/>
                    <a:pt x="461612" y="200212"/>
                    <a:pt x="492918" y="215142"/>
                  </a:cubicBezTo>
                  <a:cubicBezTo>
                    <a:pt x="524259" y="230068"/>
                    <a:pt x="558437" y="240362"/>
                    <a:pt x="595445" y="246056"/>
                  </a:cubicBezTo>
                  <a:lnTo>
                    <a:pt x="647789" y="175682"/>
                  </a:lnTo>
                  <a:cubicBezTo>
                    <a:pt x="610786" y="167854"/>
                    <a:pt x="577810" y="155786"/>
                    <a:pt x="548979" y="139430"/>
                  </a:cubicBezTo>
                  <a:cubicBezTo>
                    <a:pt x="520154" y="123085"/>
                    <a:pt x="497564" y="102470"/>
                    <a:pt x="481197" y="77594"/>
                  </a:cubicBezTo>
                  <a:lnTo>
                    <a:pt x="626415" y="77594"/>
                  </a:lnTo>
                  <a:lnTo>
                    <a:pt x="626415" y="2917"/>
                  </a:lnTo>
                  <a:close/>
                  <a:moveTo>
                    <a:pt x="111721" y="6215"/>
                  </a:moveTo>
                  <a:cubicBezTo>
                    <a:pt x="72578" y="46735"/>
                    <a:pt x="44073" y="85470"/>
                    <a:pt x="26283" y="122424"/>
                  </a:cubicBezTo>
                  <a:cubicBezTo>
                    <a:pt x="8488" y="159386"/>
                    <a:pt x="-402" y="200257"/>
                    <a:pt x="-402" y="245040"/>
                  </a:cubicBezTo>
                  <a:cubicBezTo>
                    <a:pt x="-402" y="289112"/>
                    <a:pt x="7420" y="332122"/>
                    <a:pt x="23081" y="374050"/>
                  </a:cubicBezTo>
                  <a:cubicBezTo>
                    <a:pt x="38757" y="415992"/>
                    <a:pt x="68298" y="457934"/>
                    <a:pt x="111721" y="499865"/>
                  </a:cubicBezTo>
                  <a:lnTo>
                    <a:pt x="160837" y="499865"/>
                  </a:lnTo>
                  <a:cubicBezTo>
                    <a:pt x="130930" y="457228"/>
                    <a:pt x="108519" y="415464"/>
                    <a:pt x="93571" y="374583"/>
                  </a:cubicBezTo>
                  <a:cubicBezTo>
                    <a:pt x="78611" y="333720"/>
                    <a:pt x="71145" y="290539"/>
                    <a:pt x="71145" y="245040"/>
                  </a:cubicBezTo>
                  <a:cubicBezTo>
                    <a:pt x="71145" y="205937"/>
                    <a:pt x="78261" y="167924"/>
                    <a:pt x="92503" y="130962"/>
                  </a:cubicBezTo>
                  <a:cubicBezTo>
                    <a:pt x="106725" y="94000"/>
                    <a:pt x="129512" y="52420"/>
                    <a:pt x="160837" y="6215"/>
                  </a:cubicBezTo>
                  <a:close/>
                  <a:moveTo>
                    <a:pt x="667518" y="6215"/>
                  </a:moveTo>
                  <a:cubicBezTo>
                    <a:pt x="698844" y="52420"/>
                    <a:pt x="721615" y="94000"/>
                    <a:pt x="735852" y="130962"/>
                  </a:cubicBezTo>
                  <a:cubicBezTo>
                    <a:pt x="750100" y="167924"/>
                    <a:pt x="757231" y="205937"/>
                    <a:pt x="757231" y="245040"/>
                  </a:cubicBezTo>
                  <a:cubicBezTo>
                    <a:pt x="757231" y="290539"/>
                    <a:pt x="749749" y="333720"/>
                    <a:pt x="734785" y="374583"/>
                  </a:cubicBezTo>
                  <a:cubicBezTo>
                    <a:pt x="719841" y="415464"/>
                    <a:pt x="697410" y="457228"/>
                    <a:pt x="667518" y="499865"/>
                  </a:cubicBezTo>
                  <a:lnTo>
                    <a:pt x="716634" y="499865"/>
                  </a:lnTo>
                  <a:cubicBezTo>
                    <a:pt x="760062" y="457934"/>
                    <a:pt x="789588" y="415992"/>
                    <a:pt x="805285" y="374050"/>
                  </a:cubicBezTo>
                  <a:cubicBezTo>
                    <a:pt x="820914" y="332122"/>
                    <a:pt x="828757" y="289112"/>
                    <a:pt x="828757" y="245040"/>
                  </a:cubicBezTo>
                  <a:cubicBezTo>
                    <a:pt x="828757" y="200257"/>
                    <a:pt x="820048" y="159386"/>
                    <a:pt x="802593" y="122424"/>
                  </a:cubicBezTo>
                  <a:cubicBezTo>
                    <a:pt x="785164" y="85470"/>
                    <a:pt x="756488" y="46735"/>
                    <a:pt x="716634" y="6215"/>
                  </a:cubicBezTo>
                  <a:close/>
                  <a:moveTo>
                    <a:pt x="170326" y="261139"/>
                  </a:moveTo>
                  <a:lnTo>
                    <a:pt x="170326" y="335817"/>
                  </a:lnTo>
                  <a:lnTo>
                    <a:pt x="357198" y="335817"/>
                  </a:lnTo>
                  <a:lnTo>
                    <a:pt x="357198" y="510672"/>
                  </a:lnTo>
                  <a:lnTo>
                    <a:pt x="464134" y="510672"/>
                  </a:lnTo>
                  <a:lnTo>
                    <a:pt x="464134" y="335817"/>
                  </a:lnTo>
                  <a:lnTo>
                    <a:pt x="653136" y="335817"/>
                  </a:lnTo>
                  <a:lnTo>
                    <a:pt x="653136" y="261139"/>
                  </a:lnTo>
                  <a:close/>
                </a:path>
              </a:pathLst>
            </a:custGeom>
            <a:solidFill>
              <a:schemeClr val="tx1"/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C18B65D-FA5C-F4C4-E7D1-EB0F46BA4770}"/>
                </a:ext>
              </a:extLst>
            </p:cNvPr>
            <p:cNvSpPr/>
            <p:nvPr/>
          </p:nvSpPr>
          <p:spPr>
            <a:xfrm>
              <a:off x="9021845" y="1539333"/>
              <a:ext cx="2317023" cy="347572"/>
            </a:xfrm>
            <a:custGeom>
              <a:avLst/>
              <a:gdLst>
                <a:gd name="connsiteX0" fmla="*/ 2203968 w 2317023"/>
                <a:gd name="connsiteY0" fmla="*/ -124 h 347572"/>
                <a:gd name="connsiteX1" fmla="*/ 2122047 w 2317023"/>
                <a:gd name="connsiteY1" fmla="*/ 1101 h 347572"/>
                <a:gd name="connsiteX2" fmla="*/ 2122047 w 2317023"/>
                <a:gd name="connsiteY2" fmla="*/ 71809 h 347572"/>
                <a:gd name="connsiteX3" fmla="*/ 2088844 w 2317023"/>
                <a:gd name="connsiteY3" fmla="*/ 71809 h 347572"/>
                <a:gd name="connsiteX4" fmla="*/ 2016642 w 2317023"/>
                <a:gd name="connsiteY4" fmla="*/ 90582 h 347572"/>
                <a:gd name="connsiteX5" fmla="*/ 1973735 w 2317023"/>
                <a:gd name="connsiteY5" fmla="*/ 152748 h 347572"/>
                <a:gd name="connsiteX6" fmla="*/ 1973735 w 2317023"/>
                <a:gd name="connsiteY6" fmla="*/ 252757 h 347572"/>
                <a:gd name="connsiteX7" fmla="*/ 2016580 w 2317023"/>
                <a:gd name="connsiteY7" fmla="*/ 314898 h 347572"/>
                <a:gd name="connsiteX8" fmla="*/ 2088844 w 2317023"/>
                <a:gd name="connsiteY8" fmla="*/ 333701 h 347572"/>
                <a:gd name="connsiteX9" fmla="*/ 2203968 w 2317023"/>
                <a:gd name="connsiteY9" fmla="*/ 333701 h 347572"/>
                <a:gd name="connsiteX10" fmla="*/ 2203968 w 2317023"/>
                <a:gd name="connsiteY10" fmla="*/ 272961 h 347572"/>
                <a:gd name="connsiteX11" fmla="*/ 2203968 w 2317023"/>
                <a:gd name="connsiteY11" fmla="*/ 71809 h 347572"/>
                <a:gd name="connsiteX12" fmla="*/ 230793 w 2317023"/>
                <a:gd name="connsiteY12" fmla="*/ -52 h 347572"/>
                <a:gd name="connsiteX13" fmla="*/ 230793 w 2317023"/>
                <a:gd name="connsiteY13" fmla="*/ 324351 h 347572"/>
                <a:gd name="connsiteX14" fmla="*/ 304149 w 2317023"/>
                <a:gd name="connsiteY14" fmla="*/ 324351 h 347572"/>
                <a:gd name="connsiteX15" fmla="*/ 304149 w 2317023"/>
                <a:gd name="connsiteY15" fmla="*/ -52 h 347572"/>
                <a:gd name="connsiteX16" fmla="*/ 1583050 w 2317023"/>
                <a:gd name="connsiteY16" fmla="*/ 169 h 347572"/>
                <a:gd name="connsiteX17" fmla="*/ 1583050 w 2317023"/>
                <a:gd name="connsiteY17" fmla="*/ 158211 h 347572"/>
                <a:gd name="connsiteX18" fmla="*/ 1588609 w 2317023"/>
                <a:gd name="connsiteY18" fmla="*/ 243819 h 347572"/>
                <a:gd name="connsiteX19" fmla="*/ 1609086 w 2317023"/>
                <a:gd name="connsiteY19" fmla="*/ 286116 h 347572"/>
                <a:gd name="connsiteX20" fmla="*/ 1648997 w 2317023"/>
                <a:gd name="connsiteY20" fmla="*/ 313600 h 347572"/>
                <a:gd name="connsiteX21" fmla="*/ 1714248 w 2317023"/>
                <a:gd name="connsiteY21" fmla="*/ 323877 h 347572"/>
                <a:gd name="connsiteX22" fmla="*/ 1750829 w 2317023"/>
                <a:gd name="connsiteY22" fmla="*/ 323435 h 347572"/>
                <a:gd name="connsiteX23" fmla="*/ 1750829 w 2317023"/>
                <a:gd name="connsiteY23" fmla="*/ 258483 h 347572"/>
                <a:gd name="connsiteX24" fmla="*/ 1716341 w 2317023"/>
                <a:gd name="connsiteY24" fmla="*/ 258261 h 347572"/>
                <a:gd name="connsiteX25" fmla="*/ 1672382 w 2317023"/>
                <a:gd name="connsiteY25" fmla="*/ 246476 h 347572"/>
                <a:gd name="connsiteX26" fmla="*/ 1654556 w 2317023"/>
                <a:gd name="connsiteY26" fmla="*/ 217483 h 347572"/>
                <a:gd name="connsiteX27" fmla="*/ 1651545 w 2317023"/>
                <a:gd name="connsiteY27" fmla="*/ 160059 h 347572"/>
                <a:gd name="connsiteX28" fmla="*/ 1651545 w 2317023"/>
                <a:gd name="connsiteY28" fmla="*/ 169 h 347572"/>
                <a:gd name="connsiteX29" fmla="*/ 1788688 w 2317023"/>
                <a:gd name="connsiteY29" fmla="*/ 169 h 347572"/>
                <a:gd name="connsiteX30" fmla="*/ 1788688 w 2317023"/>
                <a:gd name="connsiteY30" fmla="*/ 61156 h 347572"/>
                <a:gd name="connsiteX31" fmla="*/ 1746497 w 2317023"/>
                <a:gd name="connsiteY31" fmla="*/ 61156 h 347572"/>
                <a:gd name="connsiteX32" fmla="*/ 1746497 w 2317023"/>
                <a:gd name="connsiteY32" fmla="*/ 125809 h 347572"/>
                <a:gd name="connsiteX33" fmla="*/ 1788688 w 2317023"/>
                <a:gd name="connsiteY33" fmla="*/ 125809 h 347572"/>
                <a:gd name="connsiteX34" fmla="*/ 1788688 w 2317023"/>
                <a:gd name="connsiteY34" fmla="*/ 180556 h 347572"/>
                <a:gd name="connsiteX35" fmla="*/ 1794216 w 2317023"/>
                <a:gd name="connsiteY35" fmla="*/ 243819 h 347572"/>
                <a:gd name="connsiteX36" fmla="*/ 1814682 w 2317023"/>
                <a:gd name="connsiteY36" fmla="*/ 286116 h 347572"/>
                <a:gd name="connsiteX37" fmla="*/ 1854614 w 2317023"/>
                <a:gd name="connsiteY37" fmla="*/ 313600 h 347572"/>
                <a:gd name="connsiteX38" fmla="*/ 1919864 w 2317023"/>
                <a:gd name="connsiteY38" fmla="*/ 323877 h 347572"/>
                <a:gd name="connsiteX39" fmla="*/ 1921948 w 2317023"/>
                <a:gd name="connsiteY39" fmla="*/ 258261 h 347572"/>
                <a:gd name="connsiteX40" fmla="*/ 1877999 w 2317023"/>
                <a:gd name="connsiteY40" fmla="*/ 246476 h 347572"/>
                <a:gd name="connsiteX41" fmla="*/ 1860162 w 2317023"/>
                <a:gd name="connsiteY41" fmla="*/ 217483 h 347572"/>
                <a:gd name="connsiteX42" fmla="*/ 1857172 w 2317023"/>
                <a:gd name="connsiteY42" fmla="*/ 182405 h 347572"/>
                <a:gd name="connsiteX43" fmla="*/ 1857172 w 2317023"/>
                <a:gd name="connsiteY43" fmla="*/ 125809 h 347572"/>
                <a:gd name="connsiteX44" fmla="*/ 1932333 w 2317023"/>
                <a:gd name="connsiteY44" fmla="*/ 125809 h 347572"/>
                <a:gd name="connsiteX45" fmla="*/ 1932333 w 2317023"/>
                <a:gd name="connsiteY45" fmla="*/ 61156 h 347572"/>
                <a:gd name="connsiteX46" fmla="*/ 1857172 w 2317023"/>
                <a:gd name="connsiteY46" fmla="*/ 61156 h 347572"/>
                <a:gd name="connsiteX47" fmla="*/ 1857172 w 2317023"/>
                <a:gd name="connsiteY47" fmla="*/ 169 h 347572"/>
                <a:gd name="connsiteX48" fmla="*/ -405 w 2317023"/>
                <a:gd name="connsiteY48" fmla="*/ 1554 h 347572"/>
                <a:gd name="connsiteX49" fmla="*/ -405 w 2317023"/>
                <a:gd name="connsiteY49" fmla="*/ 75480 h 347572"/>
                <a:gd name="connsiteX50" fmla="*/ 66707 w 2317023"/>
                <a:gd name="connsiteY50" fmla="*/ 75480 h 347572"/>
                <a:gd name="connsiteX51" fmla="*/ 66707 w 2317023"/>
                <a:gd name="connsiteY51" fmla="*/ 325504 h 347572"/>
                <a:gd name="connsiteX52" fmla="*/ 136351 w 2317023"/>
                <a:gd name="connsiteY52" fmla="*/ 325504 h 347572"/>
                <a:gd name="connsiteX53" fmla="*/ 136351 w 2317023"/>
                <a:gd name="connsiteY53" fmla="*/ 75480 h 347572"/>
                <a:gd name="connsiteX54" fmla="*/ 199993 w 2317023"/>
                <a:gd name="connsiteY54" fmla="*/ 75480 h 347572"/>
                <a:gd name="connsiteX55" fmla="*/ 199993 w 2317023"/>
                <a:gd name="connsiteY55" fmla="*/ 1554 h 347572"/>
                <a:gd name="connsiteX56" fmla="*/ 856331 w 2317023"/>
                <a:gd name="connsiteY56" fmla="*/ 2007 h 347572"/>
                <a:gd name="connsiteX57" fmla="*/ 851479 w 2317023"/>
                <a:gd name="connsiteY57" fmla="*/ 2481 h 347572"/>
                <a:gd name="connsiteX58" fmla="*/ 844528 w 2317023"/>
                <a:gd name="connsiteY58" fmla="*/ 3639 h 347572"/>
                <a:gd name="connsiteX59" fmla="*/ 839211 w 2317023"/>
                <a:gd name="connsiteY59" fmla="*/ 5246 h 347572"/>
                <a:gd name="connsiteX60" fmla="*/ 837819 w 2317023"/>
                <a:gd name="connsiteY60" fmla="*/ 5246 h 347572"/>
                <a:gd name="connsiteX61" fmla="*/ 834344 w 2317023"/>
                <a:gd name="connsiteY61" fmla="*/ 6183 h 347572"/>
                <a:gd name="connsiteX62" fmla="*/ 822318 w 2317023"/>
                <a:gd name="connsiteY62" fmla="*/ 9869 h 347572"/>
                <a:gd name="connsiteX63" fmla="*/ 725809 w 2317023"/>
                <a:gd name="connsiteY63" fmla="*/ 145730 h 347572"/>
                <a:gd name="connsiteX64" fmla="*/ 765597 w 2317023"/>
                <a:gd name="connsiteY64" fmla="*/ 277657 h 347572"/>
                <a:gd name="connsiteX65" fmla="*/ 877168 w 2317023"/>
                <a:gd name="connsiteY65" fmla="*/ 327126 h 347572"/>
                <a:gd name="connsiteX66" fmla="*/ 950752 w 2317023"/>
                <a:gd name="connsiteY66" fmla="*/ 327126 h 347572"/>
                <a:gd name="connsiteX67" fmla="*/ 950752 w 2317023"/>
                <a:gd name="connsiteY67" fmla="*/ 250868 h 347572"/>
                <a:gd name="connsiteX68" fmla="*/ 949824 w 2317023"/>
                <a:gd name="connsiteY68" fmla="*/ 250415 h 347572"/>
                <a:gd name="connsiteX69" fmla="*/ 891039 w 2317023"/>
                <a:gd name="connsiteY69" fmla="*/ 250415 h 347572"/>
                <a:gd name="connsiteX70" fmla="*/ 804956 w 2317023"/>
                <a:gd name="connsiteY70" fmla="*/ 206733 h 347572"/>
                <a:gd name="connsiteX71" fmla="*/ 814444 w 2317023"/>
                <a:gd name="connsiteY71" fmla="*/ 107619 h 347572"/>
                <a:gd name="connsiteX72" fmla="*/ 815151 w 2317023"/>
                <a:gd name="connsiteY72" fmla="*/ 106671 h 347572"/>
                <a:gd name="connsiteX73" fmla="*/ 832503 w 2317023"/>
                <a:gd name="connsiteY73" fmla="*/ 90751 h 347572"/>
                <a:gd name="connsiteX74" fmla="*/ 836442 w 2317023"/>
                <a:gd name="connsiteY74" fmla="*/ 88651 h 347572"/>
                <a:gd name="connsiteX75" fmla="*/ 840134 w 2317023"/>
                <a:gd name="connsiteY75" fmla="*/ 86581 h 347572"/>
                <a:gd name="connsiteX76" fmla="*/ 843610 w 2317023"/>
                <a:gd name="connsiteY76" fmla="*/ 84511 h 347572"/>
                <a:gd name="connsiteX77" fmla="*/ 851025 w 2317023"/>
                <a:gd name="connsiteY77" fmla="*/ 81962 h 347572"/>
                <a:gd name="connsiteX78" fmla="*/ 857249 w 2317023"/>
                <a:gd name="connsiteY78" fmla="*/ 80335 h 347572"/>
                <a:gd name="connsiteX79" fmla="*/ 863504 w 2317023"/>
                <a:gd name="connsiteY79" fmla="*/ 79882 h 347572"/>
                <a:gd name="connsiteX80" fmla="*/ 868830 w 2317023"/>
                <a:gd name="connsiteY80" fmla="*/ 79409 h 347572"/>
                <a:gd name="connsiteX81" fmla="*/ 950752 w 2317023"/>
                <a:gd name="connsiteY81" fmla="*/ 79409 h 347572"/>
                <a:gd name="connsiteX82" fmla="*/ 950752 w 2317023"/>
                <a:gd name="connsiteY82" fmla="*/ 2007 h 347572"/>
                <a:gd name="connsiteX83" fmla="*/ 436053 w 2317023"/>
                <a:gd name="connsiteY83" fmla="*/ 2481 h 347572"/>
                <a:gd name="connsiteX84" fmla="*/ 344669 w 2317023"/>
                <a:gd name="connsiteY84" fmla="*/ 51013 h 347572"/>
                <a:gd name="connsiteX85" fmla="*/ 339126 w 2317023"/>
                <a:gd name="connsiteY85" fmla="*/ 133702 h 347572"/>
                <a:gd name="connsiteX86" fmla="*/ 341184 w 2317023"/>
                <a:gd name="connsiteY86" fmla="*/ 137415 h 347572"/>
                <a:gd name="connsiteX87" fmla="*/ 342117 w 2317023"/>
                <a:gd name="connsiteY87" fmla="*/ 139273 h 347572"/>
                <a:gd name="connsiteX88" fmla="*/ 342793 w 2317023"/>
                <a:gd name="connsiteY88" fmla="*/ 140653 h 347572"/>
                <a:gd name="connsiteX89" fmla="*/ 346995 w 2317023"/>
                <a:gd name="connsiteY89" fmla="*/ 147130 h 347572"/>
                <a:gd name="connsiteX90" fmla="*/ 348140 w 2317023"/>
                <a:gd name="connsiteY90" fmla="*/ 148505 h 347572"/>
                <a:gd name="connsiteX91" fmla="*/ 349522 w 2317023"/>
                <a:gd name="connsiteY91" fmla="*/ 150590 h 347572"/>
                <a:gd name="connsiteX92" fmla="*/ 359464 w 2317023"/>
                <a:gd name="connsiteY92" fmla="*/ 160986 h 347572"/>
                <a:gd name="connsiteX93" fmla="*/ 363640 w 2317023"/>
                <a:gd name="connsiteY93" fmla="*/ 164677 h 347572"/>
                <a:gd name="connsiteX94" fmla="*/ 365708 w 2317023"/>
                <a:gd name="connsiteY94" fmla="*/ 166062 h 347572"/>
                <a:gd name="connsiteX95" fmla="*/ 366420 w 2317023"/>
                <a:gd name="connsiteY95" fmla="*/ 166758 h 347572"/>
                <a:gd name="connsiteX96" fmla="*/ 368488 w 2317023"/>
                <a:gd name="connsiteY96" fmla="*/ 168148 h 347572"/>
                <a:gd name="connsiteX97" fmla="*/ 369885 w 2317023"/>
                <a:gd name="connsiteY97" fmla="*/ 169080 h 347572"/>
                <a:gd name="connsiteX98" fmla="*/ 372654 w 2317023"/>
                <a:gd name="connsiteY98" fmla="*/ 170933 h 347572"/>
                <a:gd name="connsiteX99" fmla="*/ 375444 w 2317023"/>
                <a:gd name="connsiteY99" fmla="*/ 172761 h 347572"/>
                <a:gd name="connsiteX100" fmla="*/ 376604 w 2317023"/>
                <a:gd name="connsiteY100" fmla="*/ 172993 h 347572"/>
                <a:gd name="connsiteX101" fmla="*/ 380992 w 2317023"/>
                <a:gd name="connsiteY101" fmla="*/ 175547 h 347572"/>
                <a:gd name="connsiteX102" fmla="*/ 388165 w 2317023"/>
                <a:gd name="connsiteY102" fmla="*/ 179017 h 347572"/>
                <a:gd name="connsiteX103" fmla="*/ 390934 w 2317023"/>
                <a:gd name="connsiteY103" fmla="*/ 180165 h 347572"/>
                <a:gd name="connsiteX104" fmla="*/ 396493 w 2317023"/>
                <a:gd name="connsiteY104" fmla="*/ 182245 h 347572"/>
                <a:gd name="connsiteX105" fmla="*/ 399282 w 2317023"/>
                <a:gd name="connsiteY105" fmla="*/ 183172 h 347572"/>
                <a:gd name="connsiteX106" fmla="*/ 403908 w 2317023"/>
                <a:gd name="connsiteY106" fmla="*/ 185000 h 347572"/>
                <a:gd name="connsiteX107" fmla="*/ 405517 w 2317023"/>
                <a:gd name="connsiteY107" fmla="*/ 185242 h 347572"/>
                <a:gd name="connsiteX108" fmla="*/ 412235 w 2317023"/>
                <a:gd name="connsiteY108" fmla="*/ 187322 h 347572"/>
                <a:gd name="connsiteX109" fmla="*/ 413617 w 2317023"/>
                <a:gd name="connsiteY109" fmla="*/ 187785 h 347572"/>
                <a:gd name="connsiteX110" fmla="*/ 415236 w 2317023"/>
                <a:gd name="connsiteY110" fmla="*/ 188248 h 347572"/>
                <a:gd name="connsiteX111" fmla="*/ 416629 w 2317023"/>
                <a:gd name="connsiteY111" fmla="*/ 188933 h 347572"/>
                <a:gd name="connsiteX112" fmla="*/ 420563 w 2317023"/>
                <a:gd name="connsiteY112" fmla="*/ 189855 h 347572"/>
                <a:gd name="connsiteX113" fmla="*/ 421491 w 2317023"/>
                <a:gd name="connsiteY113" fmla="*/ 189855 h 347572"/>
                <a:gd name="connsiteX114" fmla="*/ 424260 w 2317023"/>
                <a:gd name="connsiteY114" fmla="*/ 191013 h 347572"/>
                <a:gd name="connsiteX115" fmla="*/ 428442 w 2317023"/>
                <a:gd name="connsiteY115" fmla="*/ 191961 h 347572"/>
                <a:gd name="connsiteX116" fmla="*/ 429830 w 2317023"/>
                <a:gd name="connsiteY116" fmla="*/ 192404 h 347572"/>
                <a:gd name="connsiteX117" fmla="*/ 434223 w 2317023"/>
                <a:gd name="connsiteY117" fmla="*/ 193336 h 347572"/>
                <a:gd name="connsiteX118" fmla="*/ 437002 w 2317023"/>
                <a:gd name="connsiteY118" fmla="*/ 194020 h 347572"/>
                <a:gd name="connsiteX119" fmla="*/ 443922 w 2317023"/>
                <a:gd name="connsiteY119" fmla="*/ 195869 h 347572"/>
                <a:gd name="connsiteX120" fmla="*/ 446490 w 2317023"/>
                <a:gd name="connsiteY120" fmla="*/ 196342 h 347572"/>
                <a:gd name="connsiteX121" fmla="*/ 454818 w 2317023"/>
                <a:gd name="connsiteY121" fmla="*/ 198644 h 347572"/>
                <a:gd name="connsiteX122" fmla="*/ 455726 w 2317023"/>
                <a:gd name="connsiteY122" fmla="*/ 198644 h 347572"/>
                <a:gd name="connsiteX123" fmla="*/ 458515 w 2317023"/>
                <a:gd name="connsiteY123" fmla="*/ 199349 h 347572"/>
                <a:gd name="connsiteX124" fmla="*/ 459196 w 2317023"/>
                <a:gd name="connsiteY124" fmla="*/ 199802 h 347572"/>
                <a:gd name="connsiteX125" fmla="*/ 465471 w 2317023"/>
                <a:gd name="connsiteY125" fmla="*/ 201419 h 347572"/>
                <a:gd name="connsiteX126" fmla="*/ 468926 w 2317023"/>
                <a:gd name="connsiteY126" fmla="*/ 202567 h 347572"/>
                <a:gd name="connsiteX127" fmla="*/ 470087 w 2317023"/>
                <a:gd name="connsiteY127" fmla="*/ 202567 h 347572"/>
                <a:gd name="connsiteX128" fmla="*/ 471474 w 2317023"/>
                <a:gd name="connsiteY128" fmla="*/ 203273 h 347572"/>
                <a:gd name="connsiteX129" fmla="*/ 472391 w 2317023"/>
                <a:gd name="connsiteY129" fmla="*/ 203273 h 347572"/>
                <a:gd name="connsiteX130" fmla="*/ 473794 w 2317023"/>
                <a:gd name="connsiteY130" fmla="*/ 203957 h 347572"/>
                <a:gd name="connsiteX131" fmla="*/ 479353 w 2317023"/>
                <a:gd name="connsiteY131" fmla="*/ 205816 h 347572"/>
                <a:gd name="connsiteX132" fmla="*/ 481668 w 2317023"/>
                <a:gd name="connsiteY132" fmla="*/ 206733 h 347572"/>
                <a:gd name="connsiteX133" fmla="*/ 487892 w 2317023"/>
                <a:gd name="connsiteY133" fmla="*/ 209508 h 347572"/>
                <a:gd name="connsiteX134" fmla="*/ 497612 w 2317023"/>
                <a:gd name="connsiteY134" fmla="*/ 229387 h 347572"/>
                <a:gd name="connsiteX135" fmla="*/ 474707 w 2317023"/>
                <a:gd name="connsiteY135" fmla="*/ 250415 h 347572"/>
                <a:gd name="connsiteX136" fmla="*/ 342571 w 2317023"/>
                <a:gd name="connsiteY136" fmla="*/ 250415 h 347572"/>
                <a:gd name="connsiteX137" fmla="*/ 342571 w 2317023"/>
                <a:gd name="connsiteY137" fmla="*/ 323193 h 347572"/>
                <a:gd name="connsiteX138" fmla="*/ 346278 w 2317023"/>
                <a:gd name="connsiteY138" fmla="*/ 323435 h 347572"/>
                <a:gd name="connsiteX139" fmla="*/ 464074 w 2317023"/>
                <a:gd name="connsiteY139" fmla="*/ 323193 h 347572"/>
                <a:gd name="connsiteX140" fmla="*/ 465208 w 2317023"/>
                <a:gd name="connsiteY140" fmla="*/ 322719 h 347572"/>
                <a:gd name="connsiteX141" fmla="*/ 468926 w 2317023"/>
                <a:gd name="connsiteY141" fmla="*/ 322719 h 347572"/>
                <a:gd name="connsiteX142" fmla="*/ 475171 w 2317023"/>
                <a:gd name="connsiteY142" fmla="*/ 322024 h 347572"/>
                <a:gd name="connsiteX143" fmla="*/ 476563 w 2317023"/>
                <a:gd name="connsiteY143" fmla="*/ 321802 h 347572"/>
                <a:gd name="connsiteX144" fmla="*/ 479342 w 2317023"/>
                <a:gd name="connsiteY144" fmla="*/ 321334 h 347572"/>
                <a:gd name="connsiteX145" fmla="*/ 480719 w 2317023"/>
                <a:gd name="connsiteY145" fmla="*/ 321112 h 347572"/>
                <a:gd name="connsiteX146" fmla="*/ 483509 w 2317023"/>
                <a:gd name="connsiteY146" fmla="*/ 320639 h 347572"/>
                <a:gd name="connsiteX147" fmla="*/ 484891 w 2317023"/>
                <a:gd name="connsiteY147" fmla="*/ 320407 h 347572"/>
                <a:gd name="connsiteX148" fmla="*/ 486278 w 2317023"/>
                <a:gd name="connsiteY148" fmla="*/ 319944 h 347572"/>
                <a:gd name="connsiteX149" fmla="*/ 487670 w 2317023"/>
                <a:gd name="connsiteY149" fmla="*/ 319944 h 347572"/>
                <a:gd name="connsiteX150" fmla="*/ 489743 w 2317023"/>
                <a:gd name="connsiteY150" fmla="*/ 319249 h 347572"/>
                <a:gd name="connsiteX151" fmla="*/ 491146 w 2317023"/>
                <a:gd name="connsiteY151" fmla="*/ 319027 h 347572"/>
                <a:gd name="connsiteX152" fmla="*/ 494843 w 2317023"/>
                <a:gd name="connsiteY152" fmla="*/ 317864 h 347572"/>
                <a:gd name="connsiteX153" fmla="*/ 496230 w 2317023"/>
                <a:gd name="connsiteY153" fmla="*/ 317410 h 347572"/>
                <a:gd name="connsiteX154" fmla="*/ 498777 w 2317023"/>
                <a:gd name="connsiteY154" fmla="*/ 316726 h 347572"/>
                <a:gd name="connsiteX155" fmla="*/ 516836 w 2317023"/>
                <a:gd name="connsiteY155" fmla="*/ 309775 h 347572"/>
                <a:gd name="connsiteX156" fmla="*/ 519615 w 2317023"/>
                <a:gd name="connsiteY156" fmla="*/ 308410 h 347572"/>
                <a:gd name="connsiteX157" fmla="*/ 525617 w 2317023"/>
                <a:gd name="connsiteY157" fmla="*/ 304940 h 347572"/>
                <a:gd name="connsiteX158" fmla="*/ 535358 w 2317023"/>
                <a:gd name="connsiteY158" fmla="*/ 298231 h 347572"/>
                <a:gd name="connsiteX159" fmla="*/ 536033 w 2317023"/>
                <a:gd name="connsiteY159" fmla="*/ 297547 h 347572"/>
                <a:gd name="connsiteX160" fmla="*/ 537884 w 2317023"/>
                <a:gd name="connsiteY160" fmla="*/ 296393 h 347572"/>
                <a:gd name="connsiteX161" fmla="*/ 550616 w 2317023"/>
                <a:gd name="connsiteY161" fmla="*/ 283671 h 347572"/>
                <a:gd name="connsiteX162" fmla="*/ 569360 w 2317023"/>
                <a:gd name="connsiteY162" fmla="*/ 194726 h 347572"/>
                <a:gd name="connsiteX163" fmla="*/ 569360 w 2317023"/>
                <a:gd name="connsiteY163" fmla="*/ 193799 h 347572"/>
                <a:gd name="connsiteX164" fmla="*/ 567034 w 2317023"/>
                <a:gd name="connsiteY164" fmla="*/ 187100 h 347572"/>
                <a:gd name="connsiteX165" fmla="*/ 564967 w 2317023"/>
                <a:gd name="connsiteY165" fmla="*/ 182940 h 347572"/>
                <a:gd name="connsiteX166" fmla="*/ 563801 w 2317023"/>
                <a:gd name="connsiteY166" fmla="*/ 180165 h 347572"/>
                <a:gd name="connsiteX167" fmla="*/ 563115 w 2317023"/>
                <a:gd name="connsiteY167" fmla="*/ 179238 h 347572"/>
                <a:gd name="connsiteX168" fmla="*/ 560336 w 2317023"/>
                <a:gd name="connsiteY168" fmla="*/ 174383 h 347572"/>
                <a:gd name="connsiteX169" fmla="*/ 560114 w 2317023"/>
                <a:gd name="connsiteY169" fmla="*/ 173446 h 347572"/>
                <a:gd name="connsiteX170" fmla="*/ 556850 w 2317023"/>
                <a:gd name="connsiteY170" fmla="*/ 168848 h 347572"/>
                <a:gd name="connsiteX171" fmla="*/ 554535 w 2317023"/>
                <a:gd name="connsiteY171" fmla="*/ 166062 h 347572"/>
                <a:gd name="connsiteX172" fmla="*/ 551766 w 2317023"/>
                <a:gd name="connsiteY172" fmla="*/ 162371 h 347572"/>
                <a:gd name="connsiteX173" fmla="*/ 545521 w 2317023"/>
                <a:gd name="connsiteY173" fmla="*/ 156131 h 347572"/>
                <a:gd name="connsiteX174" fmla="*/ 544129 w 2317023"/>
                <a:gd name="connsiteY174" fmla="*/ 155204 h 347572"/>
                <a:gd name="connsiteX175" fmla="*/ 542278 w 2317023"/>
                <a:gd name="connsiteY175" fmla="*/ 153355 h 347572"/>
                <a:gd name="connsiteX176" fmla="*/ 537410 w 2317023"/>
                <a:gd name="connsiteY176" fmla="*/ 149432 h 347572"/>
                <a:gd name="connsiteX177" fmla="*/ 536033 w 2317023"/>
                <a:gd name="connsiteY177" fmla="*/ 148737 h 347572"/>
                <a:gd name="connsiteX178" fmla="*/ 531872 w 2317023"/>
                <a:gd name="connsiteY178" fmla="*/ 145498 h 347572"/>
                <a:gd name="connsiteX179" fmla="*/ 528861 w 2317023"/>
                <a:gd name="connsiteY179" fmla="*/ 143871 h 347572"/>
                <a:gd name="connsiteX180" fmla="*/ 524916 w 2317023"/>
                <a:gd name="connsiteY180" fmla="*/ 141796 h 347572"/>
                <a:gd name="connsiteX181" fmla="*/ 524230 w 2317023"/>
                <a:gd name="connsiteY181" fmla="*/ 141106 h 347572"/>
                <a:gd name="connsiteX182" fmla="*/ 516825 w 2317023"/>
                <a:gd name="connsiteY182" fmla="*/ 137193 h 347572"/>
                <a:gd name="connsiteX183" fmla="*/ 509173 w 2317023"/>
                <a:gd name="connsiteY183" fmla="*/ 133955 h 347572"/>
                <a:gd name="connsiteX184" fmla="*/ 507801 w 2317023"/>
                <a:gd name="connsiteY184" fmla="*/ 133713 h 347572"/>
                <a:gd name="connsiteX185" fmla="*/ 495292 w 2317023"/>
                <a:gd name="connsiteY185" fmla="*/ 129326 h 347572"/>
                <a:gd name="connsiteX186" fmla="*/ 492533 w 2317023"/>
                <a:gd name="connsiteY186" fmla="*/ 128384 h 347572"/>
                <a:gd name="connsiteX187" fmla="*/ 489996 w 2317023"/>
                <a:gd name="connsiteY187" fmla="*/ 127699 h 347572"/>
                <a:gd name="connsiteX188" fmla="*/ 488588 w 2317023"/>
                <a:gd name="connsiteY188" fmla="*/ 127246 h 347572"/>
                <a:gd name="connsiteX189" fmla="*/ 486974 w 2317023"/>
                <a:gd name="connsiteY189" fmla="*/ 127004 h 347572"/>
                <a:gd name="connsiteX190" fmla="*/ 480044 w 2317023"/>
                <a:gd name="connsiteY190" fmla="*/ 124934 h 347572"/>
                <a:gd name="connsiteX191" fmla="*/ 478636 w 2317023"/>
                <a:gd name="connsiteY191" fmla="*/ 124471 h 347572"/>
                <a:gd name="connsiteX192" fmla="*/ 474707 w 2317023"/>
                <a:gd name="connsiteY192" fmla="*/ 123776 h 347572"/>
                <a:gd name="connsiteX193" fmla="*/ 473794 w 2317023"/>
                <a:gd name="connsiteY193" fmla="*/ 123554 h 347572"/>
                <a:gd name="connsiteX194" fmla="*/ 467993 w 2317023"/>
                <a:gd name="connsiteY194" fmla="*/ 121927 h 347572"/>
                <a:gd name="connsiteX195" fmla="*/ 462692 w 2317023"/>
                <a:gd name="connsiteY195" fmla="*/ 120547 h 347572"/>
                <a:gd name="connsiteX196" fmla="*/ 461295 w 2317023"/>
                <a:gd name="connsiteY196" fmla="*/ 120316 h 347572"/>
                <a:gd name="connsiteX197" fmla="*/ 459902 w 2317023"/>
                <a:gd name="connsiteY197" fmla="*/ 119868 h 347572"/>
                <a:gd name="connsiteX198" fmla="*/ 454112 w 2317023"/>
                <a:gd name="connsiteY198" fmla="*/ 118478 h 347572"/>
                <a:gd name="connsiteX199" fmla="*/ 452492 w 2317023"/>
                <a:gd name="connsiteY199" fmla="*/ 118349 h 347572"/>
                <a:gd name="connsiteX200" fmla="*/ 451353 w 2317023"/>
                <a:gd name="connsiteY200" fmla="*/ 117782 h 347572"/>
                <a:gd name="connsiteX201" fmla="*/ 447867 w 2317023"/>
                <a:gd name="connsiteY201" fmla="*/ 117072 h 347572"/>
                <a:gd name="connsiteX202" fmla="*/ 446490 w 2317023"/>
                <a:gd name="connsiteY202" fmla="*/ 116851 h 347572"/>
                <a:gd name="connsiteX203" fmla="*/ 445088 w 2317023"/>
                <a:gd name="connsiteY203" fmla="*/ 116387 h 347572"/>
                <a:gd name="connsiteX204" fmla="*/ 425410 w 2317023"/>
                <a:gd name="connsiteY204" fmla="*/ 110837 h 347572"/>
                <a:gd name="connsiteX205" fmla="*/ 424039 w 2317023"/>
                <a:gd name="connsiteY205" fmla="*/ 110384 h 347572"/>
                <a:gd name="connsiteX206" fmla="*/ 418712 w 2317023"/>
                <a:gd name="connsiteY206" fmla="*/ 108298 h 347572"/>
                <a:gd name="connsiteX207" fmla="*/ 416407 w 2317023"/>
                <a:gd name="connsiteY207" fmla="*/ 107377 h 347572"/>
                <a:gd name="connsiteX208" fmla="*/ 412932 w 2317023"/>
                <a:gd name="connsiteY208" fmla="*/ 105997 h 347572"/>
                <a:gd name="connsiteX209" fmla="*/ 408750 w 2317023"/>
                <a:gd name="connsiteY209" fmla="*/ 102748 h 347572"/>
                <a:gd name="connsiteX210" fmla="*/ 408064 w 2317023"/>
                <a:gd name="connsiteY210" fmla="*/ 89809 h 347572"/>
                <a:gd name="connsiteX211" fmla="*/ 423575 w 2317023"/>
                <a:gd name="connsiteY211" fmla="*/ 78714 h 347572"/>
                <a:gd name="connsiteX212" fmla="*/ 424957 w 2317023"/>
                <a:gd name="connsiteY212" fmla="*/ 78492 h 347572"/>
                <a:gd name="connsiteX213" fmla="*/ 428664 w 2317023"/>
                <a:gd name="connsiteY213" fmla="*/ 77802 h 347572"/>
                <a:gd name="connsiteX214" fmla="*/ 431212 w 2317023"/>
                <a:gd name="connsiteY214" fmla="*/ 77329 h 347572"/>
                <a:gd name="connsiteX215" fmla="*/ 441612 w 2317023"/>
                <a:gd name="connsiteY215" fmla="*/ 76422 h 347572"/>
                <a:gd name="connsiteX216" fmla="*/ 560800 w 2317023"/>
                <a:gd name="connsiteY216" fmla="*/ 75949 h 347572"/>
                <a:gd name="connsiteX217" fmla="*/ 561027 w 2317023"/>
                <a:gd name="connsiteY217" fmla="*/ 75027 h 347572"/>
                <a:gd name="connsiteX218" fmla="*/ 561027 w 2317023"/>
                <a:gd name="connsiteY218" fmla="*/ 8242 h 347572"/>
                <a:gd name="connsiteX219" fmla="*/ 560800 w 2317023"/>
                <a:gd name="connsiteY219" fmla="*/ 2944 h 347572"/>
                <a:gd name="connsiteX220" fmla="*/ 454112 w 2317023"/>
                <a:gd name="connsiteY220" fmla="*/ 2944 h 347572"/>
                <a:gd name="connsiteX221" fmla="*/ 447867 w 2317023"/>
                <a:gd name="connsiteY221" fmla="*/ 2481 h 347572"/>
                <a:gd name="connsiteX222" fmla="*/ 1102504 w 2317023"/>
                <a:gd name="connsiteY222" fmla="*/ 68833 h 347572"/>
                <a:gd name="connsiteX223" fmla="*/ 1044967 w 2317023"/>
                <a:gd name="connsiteY223" fmla="*/ 79301 h 347572"/>
                <a:gd name="connsiteX224" fmla="*/ 1009495 w 2317023"/>
                <a:gd name="connsiteY224" fmla="*/ 103654 h 347572"/>
                <a:gd name="connsiteX225" fmla="*/ 984367 w 2317023"/>
                <a:gd name="connsiteY225" fmla="*/ 140128 h 347572"/>
                <a:gd name="connsiteX226" fmla="*/ 972183 w 2317023"/>
                <a:gd name="connsiteY226" fmla="*/ 207253 h 347572"/>
                <a:gd name="connsiteX227" fmla="*/ 1007706 w 2317023"/>
                <a:gd name="connsiteY227" fmla="*/ 306130 h 347572"/>
                <a:gd name="connsiteX228" fmla="*/ 1103210 w 2317023"/>
                <a:gd name="connsiteY228" fmla="*/ 342480 h 347572"/>
                <a:gd name="connsiteX229" fmla="*/ 1197832 w 2317023"/>
                <a:gd name="connsiteY229" fmla="*/ 305955 h 347572"/>
                <a:gd name="connsiteX230" fmla="*/ 1233361 w 2317023"/>
                <a:gd name="connsiteY230" fmla="*/ 205996 h 347572"/>
                <a:gd name="connsiteX231" fmla="*/ 1197559 w 2317023"/>
                <a:gd name="connsiteY231" fmla="*/ 105539 h 347572"/>
                <a:gd name="connsiteX232" fmla="*/ 1102504 w 2317023"/>
                <a:gd name="connsiteY232" fmla="*/ 68833 h 347572"/>
                <a:gd name="connsiteX233" fmla="*/ 2088844 w 2317023"/>
                <a:gd name="connsiteY233" fmla="*/ 135134 h 347572"/>
                <a:gd name="connsiteX234" fmla="*/ 2122047 w 2317023"/>
                <a:gd name="connsiteY234" fmla="*/ 135134 h 347572"/>
                <a:gd name="connsiteX235" fmla="*/ 2122047 w 2317023"/>
                <a:gd name="connsiteY235" fmla="*/ 209647 h 347572"/>
                <a:gd name="connsiteX236" fmla="*/ 2122047 w 2317023"/>
                <a:gd name="connsiteY236" fmla="*/ 270377 h 347572"/>
                <a:gd name="connsiteX237" fmla="*/ 2088844 w 2317023"/>
                <a:gd name="connsiteY237" fmla="*/ 270377 h 347572"/>
                <a:gd name="connsiteX238" fmla="*/ 2066294 w 2317023"/>
                <a:gd name="connsiteY238" fmla="*/ 264785 h 347572"/>
                <a:gd name="connsiteX239" fmla="*/ 2055646 w 2317023"/>
                <a:gd name="connsiteY239" fmla="*/ 252757 h 347572"/>
                <a:gd name="connsiteX240" fmla="*/ 2055646 w 2317023"/>
                <a:gd name="connsiteY240" fmla="*/ 152748 h 347572"/>
                <a:gd name="connsiteX241" fmla="*/ 2066310 w 2317023"/>
                <a:gd name="connsiteY241" fmla="*/ 140705 h 347572"/>
                <a:gd name="connsiteX242" fmla="*/ 2088844 w 2317023"/>
                <a:gd name="connsiteY242" fmla="*/ 135134 h 347572"/>
                <a:gd name="connsiteX243" fmla="*/ 1101627 w 2317023"/>
                <a:gd name="connsiteY243" fmla="*/ 139546 h 347572"/>
                <a:gd name="connsiteX244" fmla="*/ 1140564 w 2317023"/>
                <a:gd name="connsiteY244" fmla="*/ 155605 h 347572"/>
                <a:gd name="connsiteX245" fmla="*/ 1155461 w 2317023"/>
                <a:gd name="connsiteY245" fmla="*/ 207428 h 347572"/>
                <a:gd name="connsiteX246" fmla="*/ 1140120 w 2317023"/>
                <a:gd name="connsiteY246" fmla="*/ 260311 h 347572"/>
                <a:gd name="connsiteX247" fmla="*/ 1101627 w 2317023"/>
                <a:gd name="connsiteY247" fmla="*/ 276885 h 347572"/>
                <a:gd name="connsiteX248" fmla="*/ 1063005 w 2317023"/>
                <a:gd name="connsiteY248" fmla="*/ 260100 h 347572"/>
                <a:gd name="connsiteX249" fmla="*/ 1047427 w 2317023"/>
                <a:gd name="connsiteY249" fmla="*/ 208118 h 347572"/>
                <a:gd name="connsiteX250" fmla="*/ 1062504 w 2317023"/>
                <a:gd name="connsiteY250" fmla="*/ 155796 h 347572"/>
                <a:gd name="connsiteX251" fmla="*/ 1101627 w 2317023"/>
                <a:gd name="connsiteY251" fmla="*/ 139546 h 347572"/>
                <a:gd name="connsiteX252" fmla="*/ 1424255 w 2317023"/>
                <a:gd name="connsiteY252" fmla="*/ 233300 h 347572"/>
                <a:gd name="connsiteX253" fmla="*/ 1406651 w 2317023"/>
                <a:gd name="connsiteY253" fmla="*/ 236549 h 347572"/>
                <a:gd name="connsiteX254" fmla="*/ 1396003 w 2317023"/>
                <a:gd name="connsiteY254" fmla="*/ 243927 h 347572"/>
                <a:gd name="connsiteX255" fmla="*/ 1388361 w 2317023"/>
                <a:gd name="connsiteY255" fmla="*/ 255033 h 347572"/>
                <a:gd name="connsiteX256" fmla="*/ 1384664 w 2317023"/>
                <a:gd name="connsiteY256" fmla="*/ 275587 h 347572"/>
                <a:gd name="connsiteX257" fmla="*/ 1395441 w 2317023"/>
                <a:gd name="connsiteY257" fmla="*/ 305975 h 347572"/>
                <a:gd name="connsiteX258" fmla="*/ 1420579 w 2317023"/>
                <a:gd name="connsiteY258" fmla="*/ 316648 h 347572"/>
                <a:gd name="connsiteX259" fmla="*/ 1396477 w 2317023"/>
                <a:gd name="connsiteY259" fmla="*/ 327579 h 347572"/>
                <a:gd name="connsiteX260" fmla="*/ 1408744 w 2317023"/>
                <a:gd name="connsiteY260" fmla="*/ 347448 h 347572"/>
                <a:gd name="connsiteX261" fmla="*/ 1441937 w 2317023"/>
                <a:gd name="connsiteY261" fmla="*/ 332311 h 347572"/>
                <a:gd name="connsiteX262" fmla="*/ 1459644 w 2317023"/>
                <a:gd name="connsiteY262" fmla="*/ 310470 h 347572"/>
                <a:gd name="connsiteX263" fmla="*/ 1464260 w 2317023"/>
                <a:gd name="connsiteY263" fmla="*/ 277214 h 347572"/>
                <a:gd name="connsiteX264" fmla="*/ 1463955 w 2317023"/>
                <a:gd name="connsiteY264" fmla="*/ 276560 h 347572"/>
                <a:gd name="connsiteX265" fmla="*/ 1464058 w 2317023"/>
                <a:gd name="connsiteY265" fmla="*/ 275355 h 347572"/>
                <a:gd name="connsiteX266" fmla="*/ 1453158 w 2317023"/>
                <a:gd name="connsiteY266" fmla="*/ 244401 h 347572"/>
                <a:gd name="connsiteX267" fmla="*/ 1424255 w 2317023"/>
                <a:gd name="connsiteY267" fmla="*/ 233300 h 347572"/>
                <a:gd name="connsiteX268" fmla="*/ 1308765 w 2317023"/>
                <a:gd name="connsiteY268" fmla="*/ 242532 h 347572"/>
                <a:gd name="connsiteX269" fmla="*/ 1291150 w 2317023"/>
                <a:gd name="connsiteY269" fmla="*/ 245559 h 347572"/>
                <a:gd name="connsiteX270" fmla="*/ 1280507 w 2317023"/>
                <a:gd name="connsiteY270" fmla="*/ 252938 h 347572"/>
                <a:gd name="connsiteX271" fmla="*/ 1272880 w 2317023"/>
                <a:gd name="connsiteY271" fmla="*/ 264033 h 347572"/>
                <a:gd name="connsiteX272" fmla="*/ 1269168 w 2317023"/>
                <a:gd name="connsiteY272" fmla="*/ 284839 h 347572"/>
                <a:gd name="connsiteX273" fmla="*/ 1279940 w 2317023"/>
                <a:gd name="connsiteY273" fmla="*/ 314985 h 347572"/>
                <a:gd name="connsiteX274" fmla="*/ 1308955 w 2317023"/>
                <a:gd name="connsiteY274" fmla="*/ 325947 h 347572"/>
                <a:gd name="connsiteX275" fmla="*/ 1337780 w 2317023"/>
                <a:gd name="connsiteY275" fmla="*/ 314985 h 347572"/>
                <a:gd name="connsiteX276" fmla="*/ 1348558 w 2317023"/>
                <a:gd name="connsiteY276" fmla="*/ 284376 h 347572"/>
                <a:gd name="connsiteX277" fmla="*/ 1337780 w 2317023"/>
                <a:gd name="connsiteY277" fmla="*/ 253643 h 347572"/>
                <a:gd name="connsiteX278" fmla="*/ 1308765 w 2317023"/>
                <a:gd name="connsiteY278" fmla="*/ 242532 h 347572"/>
                <a:gd name="connsiteX279" fmla="*/ 2276815 w 2317023"/>
                <a:gd name="connsiteY279" fmla="*/ 242532 h 347572"/>
                <a:gd name="connsiteX280" fmla="*/ 2259247 w 2317023"/>
                <a:gd name="connsiteY280" fmla="*/ 245559 h 347572"/>
                <a:gd name="connsiteX281" fmla="*/ 2248603 w 2317023"/>
                <a:gd name="connsiteY281" fmla="*/ 252938 h 347572"/>
                <a:gd name="connsiteX282" fmla="*/ 2240972 w 2317023"/>
                <a:gd name="connsiteY282" fmla="*/ 264033 h 347572"/>
                <a:gd name="connsiteX283" fmla="*/ 2237254 w 2317023"/>
                <a:gd name="connsiteY283" fmla="*/ 284839 h 347572"/>
                <a:gd name="connsiteX284" fmla="*/ 2248010 w 2317023"/>
                <a:gd name="connsiteY284" fmla="*/ 314985 h 347572"/>
                <a:gd name="connsiteX285" fmla="*/ 2277067 w 2317023"/>
                <a:gd name="connsiteY285" fmla="*/ 325947 h 347572"/>
                <a:gd name="connsiteX286" fmla="*/ 2305872 w 2317023"/>
                <a:gd name="connsiteY286" fmla="*/ 314985 h 347572"/>
                <a:gd name="connsiteX287" fmla="*/ 2316618 w 2317023"/>
                <a:gd name="connsiteY287" fmla="*/ 284376 h 347572"/>
                <a:gd name="connsiteX288" fmla="*/ 2305872 w 2317023"/>
                <a:gd name="connsiteY288" fmla="*/ 253643 h 347572"/>
                <a:gd name="connsiteX289" fmla="*/ 2276815 w 2317023"/>
                <a:gd name="connsiteY289" fmla="*/ 242532 h 34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</a:cxnLst>
              <a:rect l="l" t="t" r="r" b="b"/>
              <a:pathLst>
                <a:path w="2317023" h="347572">
                  <a:moveTo>
                    <a:pt x="2203968" y="-124"/>
                  </a:moveTo>
                  <a:lnTo>
                    <a:pt x="2122047" y="1101"/>
                  </a:lnTo>
                  <a:lnTo>
                    <a:pt x="2122047" y="71809"/>
                  </a:lnTo>
                  <a:lnTo>
                    <a:pt x="2088844" y="71809"/>
                  </a:lnTo>
                  <a:cubicBezTo>
                    <a:pt x="2063706" y="71809"/>
                    <a:pt x="2039419" y="78116"/>
                    <a:pt x="2016642" y="90582"/>
                  </a:cubicBezTo>
                  <a:cubicBezTo>
                    <a:pt x="1988158" y="106445"/>
                    <a:pt x="1973735" y="127344"/>
                    <a:pt x="1973735" y="152748"/>
                  </a:cubicBezTo>
                  <a:lnTo>
                    <a:pt x="1973735" y="252757"/>
                  </a:lnTo>
                  <a:cubicBezTo>
                    <a:pt x="1973735" y="278156"/>
                    <a:pt x="1988152" y="299071"/>
                    <a:pt x="2016580" y="314898"/>
                  </a:cubicBezTo>
                  <a:cubicBezTo>
                    <a:pt x="2039419" y="327384"/>
                    <a:pt x="2063701" y="333701"/>
                    <a:pt x="2088844" y="333701"/>
                  </a:cubicBezTo>
                  <a:lnTo>
                    <a:pt x="2203968" y="333701"/>
                  </a:lnTo>
                  <a:lnTo>
                    <a:pt x="2203968" y="272961"/>
                  </a:lnTo>
                  <a:lnTo>
                    <a:pt x="2203968" y="71809"/>
                  </a:lnTo>
                  <a:close/>
                  <a:moveTo>
                    <a:pt x="230793" y="-52"/>
                  </a:moveTo>
                  <a:lnTo>
                    <a:pt x="230793" y="324351"/>
                  </a:lnTo>
                  <a:lnTo>
                    <a:pt x="304149" y="324351"/>
                  </a:lnTo>
                  <a:lnTo>
                    <a:pt x="304149" y="-52"/>
                  </a:lnTo>
                  <a:close/>
                  <a:moveTo>
                    <a:pt x="1583050" y="169"/>
                  </a:moveTo>
                  <a:lnTo>
                    <a:pt x="1583050" y="158211"/>
                  </a:lnTo>
                  <a:cubicBezTo>
                    <a:pt x="1583050" y="198572"/>
                    <a:pt x="1584897" y="227101"/>
                    <a:pt x="1588609" y="243819"/>
                  </a:cubicBezTo>
                  <a:cubicBezTo>
                    <a:pt x="1592307" y="260537"/>
                    <a:pt x="1599113" y="274624"/>
                    <a:pt x="1609086" y="286116"/>
                  </a:cubicBezTo>
                  <a:cubicBezTo>
                    <a:pt x="1619043" y="297583"/>
                    <a:pt x="1632331" y="306747"/>
                    <a:pt x="1648997" y="313600"/>
                  </a:cubicBezTo>
                  <a:cubicBezTo>
                    <a:pt x="1665663" y="320453"/>
                    <a:pt x="1687413" y="323877"/>
                    <a:pt x="1714248" y="323877"/>
                  </a:cubicBezTo>
                  <a:lnTo>
                    <a:pt x="1750829" y="323435"/>
                  </a:lnTo>
                  <a:lnTo>
                    <a:pt x="1750829" y="258483"/>
                  </a:lnTo>
                  <a:lnTo>
                    <a:pt x="1716341" y="258261"/>
                  </a:lnTo>
                  <a:cubicBezTo>
                    <a:pt x="1696896" y="258261"/>
                    <a:pt x="1682241" y="254338"/>
                    <a:pt x="1672382" y="246476"/>
                  </a:cubicBezTo>
                  <a:cubicBezTo>
                    <a:pt x="1662487" y="238619"/>
                    <a:pt x="1656552" y="228960"/>
                    <a:pt x="1654556" y="217483"/>
                  </a:cubicBezTo>
                  <a:cubicBezTo>
                    <a:pt x="1652545" y="206007"/>
                    <a:pt x="1651545" y="186853"/>
                    <a:pt x="1651545" y="160059"/>
                  </a:cubicBezTo>
                  <a:lnTo>
                    <a:pt x="1651545" y="169"/>
                  </a:lnTo>
                  <a:close/>
                  <a:moveTo>
                    <a:pt x="1788688" y="169"/>
                  </a:moveTo>
                  <a:lnTo>
                    <a:pt x="1788688" y="61156"/>
                  </a:lnTo>
                  <a:lnTo>
                    <a:pt x="1746497" y="61156"/>
                  </a:lnTo>
                  <a:lnTo>
                    <a:pt x="1746497" y="125809"/>
                  </a:lnTo>
                  <a:lnTo>
                    <a:pt x="1788688" y="125809"/>
                  </a:lnTo>
                  <a:lnTo>
                    <a:pt x="1788688" y="180556"/>
                  </a:lnTo>
                  <a:cubicBezTo>
                    <a:pt x="1788688" y="220933"/>
                    <a:pt x="1790518" y="227101"/>
                    <a:pt x="1794216" y="243819"/>
                  </a:cubicBezTo>
                  <a:cubicBezTo>
                    <a:pt x="1797918" y="260537"/>
                    <a:pt x="1804735" y="274624"/>
                    <a:pt x="1814682" y="286116"/>
                  </a:cubicBezTo>
                  <a:cubicBezTo>
                    <a:pt x="1824644" y="297583"/>
                    <a:pt x="1837932" y="306747"/>
                    <a:pt x="1854614" y="313600"/>
                  </a:cubicBezTo>
                  <a:cubicBezTo>
                    <a:pt x="1871280" y="320453"/>
                    <a:pt x="1893020" y="323877"/>
                    <a:pt x="1919864" y="323877"/>
                  </a:cubicBezTo>
                  <a:lnTo>
                    <a:pt x="1921948" y="258261"/>
                  </a:lnTo>
                  <a:cubicBezTo>
                    <a:pt x="1902523" y="258261"/>
                    <a:pt x="1887858" y="254338"/>
                    <a:pt x="1877999" y="246476"/>
                  </a:cubicBezTo>
                  <a:cubicBezTo>
                    <a:pt x="1868119" y="238619"/>
                    <a:pt x="1862168" y="228960"/>
                    <a:pt x="1860162" y="217483"/>
                  </a:cubicBezTo>
                  <a:cubicBezTo>
                    <a:pt x="1858151" y="206007"/>
                    <a:pt x="1857172" y="209199"/>
                    <a:pt x="1857172" y="182405"/>
                  </a:cubicBezTo>
                  <a:lnTo>
                    <a:pt x="1857172" y="125809"/>
                  </a:lnTo>
                  <a:lnTo>
                    <a:pt x="1932333" y="125809"/>
                  </a:lnTo>
                  <a:lnTo>
                    <a:pt x="1932333" y="61156"/>
                  </a:lnTo>
                  <a:lnTo>
                    <a:pt x="1857172" y="61156"/>
                  </a:lnTo>
                  <a:lnTo>
                    <a:pt x="1857172" y="169"/>
                  </a:lnTo>
                  <a:close/>
                  <a:moveTo>
                    <a:pt x="-405" y="1554"/>
                  </a:moveTo>
                  <a:lnTo>
                    <a:pt x="-405" y="75480"/>
                  </a:lnTo>
                  <a:lnTo>
                    <a:pt x="66707" y="75480"/>
                  </a:lnTo>
                  <a:lnTo>
                    <a:pt x="66707" y="325504"/>
                  </a:lnTo>
                  <a:lnTo>
                    <a:pt x="136351" y="325504"/>
                  </a:lnTo>
                  <a:lnTo>
                    <a:pt x="136351" y="75480"/>
                  </a:lnTo>
                  <a:lnTo>
                    <a:pt x="199993" y="75480"/>
                  </a:lnTo>
                  <a:lnTo>
                    <a:pt x="199993" y="1554"/>
                  </a:lnTo>
                  <a:close/>
                  <a:moveTo>
                    <a:pt x="856331" y="2007"/>
                  </a:moveTo>
                  <a:cubicBezTo>
                    <a:pt x="854325" y="2795"/>
                    <a:pt x="852711" y="2950"/>
                    <a:pt x="851479" y="2481"/>
                  </a:cubicBezTo>
                  <a:cubicBezTo>
                    <a:pt x="848844" y="3248"/>
                    <a:pt x="846534" y="3639"/>
                    <a:pt x="844528" y="3639"/>
                  </a:cubicBezTo>
                  <a:lnTo>
                    <a:pt x="839211" y="5246"/>
                  </a:lnTo>
                  <a:lnTo>
                    <a:pt x="837819" y="5246"/>
                  </a:lnTo>
                  <a:lnTo>
                    <a:pt x="834344" y="6183"/>
                  </a:lnTo>
                  <a:lnTo>
                    <a:pt x="822318" y="9869"/>
                  </a:lnTo>
                  <a:cubicBezTo>
                    <a:pt x="765091" y="36216"/>
                    <a:pt x="732910" y="81504"/>
                    <a:pt x="725809" y="145730"/>
                  </a:cubicBezTo>
                  <a:cubicBezTo>
                    <a:pt x="722880" y="198412"/>
                    <a:pt x="736148" y="242388"/>
                    <a:pt x="765597" y="277657"/>
                  </a:cubicBezTo>
                  <a:cubicBezTo>
                    <a:pt x="797846" y="312782"/>
                    <a:pt x="835040" y="329278"/>
                    <a:pt x="877168" y="327126"/>
                  </a:cubicBezTo>
                  <a:lnTo>
                    <a:pt x="950752" y="327126"/>
                  </a:lnTo>
                  <a:lnTo>
                    <a:pt x="950752" y="250868"/>
                  </a:lnTo>
                  <a:lnTo>
                    <a:pt x="949824" y="250415"/>
                  </a:lnTo>
                  <a:lnTo>
                    <a:pt x="891039" y="250415"/>
                  </a:lnTo>
                  <a:cubicBezTo>
                    <a:pt x="851391" y="254884"/>
                    <a:pt x="822690" y="240313"/>
                    <a:pt x="804956" y="206733"/>
                  </a:cubicBezTo>
                  <a:cubicBezTo>
                    <a:pt x="789688" y="169924"/>
                    <a:pt x="792849" y="136890"/>
                    <a:pt x="814444" y="107619"/>
                  </a:cubicBezTo>
                  <a:lnTo>
                    <a:pt x="815151" y="106671"/>
                  </a:lnTo>
                  <a:lnTo>
                    <a:pt x="832503" y="90751"/>
                  </a:lnTo>
                  <a:cubicBezTo>
                    <a:pt x="834034" y="89665"/>
                    <a:pt x="835349" y="88980"/>
                    <a:pt x="836442" y="88651"/>
                  </a:cubicBezTo>
                  <a:cubicBezTo>
                    <a:pt x="837984" y="87590"/>
                    <a:pt x="839211" y="86895"/>
                    <a:pt x="840134" y="86581"/>
                  </a:cubicBezTo>
                  <a:lnTo>
                    <a:pt x="843610" y="84511"/>
                  </a:lnTo>
                  <a:lnTo>
                    <a:pt x="851025" y="81962"/>
                  </a:lnTo>
                  <a:cubicBezTo>
                    <a:pt x="853479" y="81654"/>
                    <a:pt x="855558" y="81134"/>
                    <a:pt x="857249" y="80335"/>
                  </a:cubicBezTo>
                  <a:cubicBezTo>
                    <a:pt x="858497" y="80335"/>
                    <a:pt x="860590" y="80197"/>
                    <a:pt x="863504" y="79882"/>
                  </a:cubicBezTo>
                  <a:lnTo>
                    <a:pt x="868830" y="79409"/>
                  </a:lnTo>
                  <a:lnTo>
                    <a:pt x="950752" y="79409"/>
                  </a:lnTo>
                  <a:lnTo>
                    <a:pt x="950752" y="2007"/>
                  </a:lnTo>
                  <a:close/>
                  <a:moveTo>
                    <a:pt x="436053" y="2481"/>
                  </a:moveTo>
                  <a:cubicBezTo>
                    <a:pt x="394724" y="4643"/>
                    <a:pt x="364259" y="20816"/>
                    <a:pt x="344669" y="51013"/>
                  </a:cubicBezTo>
                  <a:cubicBezTo>
                    <a:pt x="329386" y="79182"/>
                    <a:pt x="327545" y="106754"/>
                    <a:pt x="339126" y="133702"/>
                  </a:cubicBezTo>
                  <a:lnTo>
                    <a:pt x="341184" y="137415"/>
                  </a:lnTo>
                  <a:lnTo>
                    <a:pt x="342117" y="139273"/>
                  </a:lnTo>
                  <a:lnTo>
                    <a:pt x="342793" y="140653"/>
                  </a:lnTo>
                  <a:cubicBezTo>
                    <a:pt x="344195" y="143269"/>
                    <a:pt x="345587" y="145431"/>
                    <a:pt x="346995" y="147130"/>
                  </a:cubicBezTo>
                  <a:lnTo>
                    <a:pt x="348140" y="148505"/>
                  </a:lnTo>
                  <a:lnTo>
                    <a:pt x="349522" y="150590"/>
                  </a:lnTo>
                  <a:lnTo>
                    <a:pt x="359464" y="160986"/>
                  </a:lnTo>
                  <a:cubicBezTo>
                    <a:pt x="361315" y="162525"/>
                    <a:pt x="362702" y="163756"/>
                    <a:pt x="363640" y="164677"/>
                  </a:cubicBezTo>
                  <a:lnTo>
                    <a:pt x="365708" y="166062"/>
                  </a:lnTo>
                  <a:lnTo>
                    <a:pt x="366420" y="166758"/>
                  </a:lnTo>
                  <a:lnTo>
                    <a:pt x="368488" y="168148"/>
                  </a:lnTo>
                  <a:lnTo>
                    <a:pt x="369885" y="169080"/>
                  </a:lnTo>
                  <a:lnTo>
                    <a:pt x="372654" y="170933"/>
                  </a:lnTo>
                  <a:lnTo>
                    <a:pt x="375444" y="172761"/>
                  </a:lnTo>
                  <a:lnTo>
                    <a:pt x="376604" y="172993"/>
                  </a:lnTo>
                  <a:cubicBezTo>
                    <a:pt x="378135" y="174234"/>
                    <a:pt x="379584" y="175078"/>
                    <a:pt x="380992" y="175547"/>
                  </a:cubicBezTo>
                  <a:lnTo>
                    <a:pt x="388165" y="179017"/>
                  </a:lnTo>
                  <a:lnTo>
                    <a:pt x="390934" y="180165"/>
                  </a:lnTo>
                  <a:cubicBezTo>
                    <a:pt x="393105" y="181226"/>
                    <a:pt x="394951" y="181926"/>
                    <a:pt x="396493" y="182245"/>
                  </a:cubicBezTo>
                  <a:lnTo>
                    <a:pt x="399282" y="183172"/>
                  </a:lnTo>
                  <a:lnTo>
                    <a:pt x="403908" y="185000"/>
                  </a:lnTo>
                  <a:lnTo>
                    <a:pt x="405517" y="185242"/>
                  </a:lnTo>
                  <a:lnTo>
                    <a:pt x="412235" y="187322"/>
                  </a:lnTo>
                  <a:lnTo>
                    <a:pt x="413617" y="187785"/>
                  </a:lnTo>
                  <a:lnTo>
                    <a:pt x="415236" y="188248"/>
                  </a:lnTo>
                  <a:lnTo>
                    <a:pt x="416629" y="188933"/>
                  </a:lnTo>
                  <a:cubicBezTo>
                    <a:pt x="418310" y="189103"/>
                    <a:pt x="419630" y="189407"/>
                    <a:pt x="420563" y="189855"/>
                  </a:cubicBezTo>
                  <a:lnTo>
                    <a:pt x="421491" y="189855"/>
                  </a:lnTo>
                  <a:lnTo>
                    <a:pt x="424260" y="191013"/>
                  </a:lnTo>
                  <a:cubicBezTo>
                    <a:pt x="425823" y="191178"/>
                    <a:pt x="427200" y="191487"/>
                    <a:pt x="428442" y="191961"/>
                  </a:cubicBezTo>
                  <a:cubicBezTo>
                    <a:pt x="429051" y="191961"/>
                    <a:pt x="429500" y="192095"/>
                    <a:pt x="429830" y="192404"/>
                  </a:cubicBezTo>
                  <a:cubicBezTo>
                    <a:pt x="431665" y="192558"/>
                    <a:pt x="433125" y="192867"/>
                    <a:pt x="434223" y="193336"/>
                  </a:cubicBezTo>
                  <a:lnTo>
                    <a:pt x="437002" y="194020"/>
                  </a:lnTo>
                  <a:cubicBezTo>
                    <a:pt x="439782" y="194479"/>
                    <a:pt x="442071" y="195107"/>
                    <a:pt x="443922" y="195869"/>
                  </a:cubicBezTo>
                  <a:cubicBezTo>
                    <a:pt x="444376" y="195869"/>
                    <a:pt x="445242" y="196028"/>
                    <a:pt x="446490" y="196342"/>
                  </a:cubicBezTo>
                  <a:lnTo>
                    <a:pt x="454818" y="198644"/>
                  </a:lnTo>
                  <a:lnTo>
                    <a:pt x="455726" y="198644"/>
                  </a:lnTo>
                  <a:lnTo>
                    <a:pt x="458515" y="199349"/>
                  </a:lnTo>
                  <a:lnTo>
                    <a:pt x="459196" y="199802"/>
                  </a:lnTo>
                  <a:cubicBezTo>
                    <a:pt x="461831" y="200266"/>
                    <a:pt x="463904" y="200801"/>
                    <a:pt x="465471" y="201419"/>
                  </a:cubicBezTo>
                  <a:cubicBezTo>
                    <a:pt x="466843" y="201743"/>
                    <a:pt x="467993" y="202119"/>
                    <a:pt x="468926" y="202567"/>
                  </a:cubicBezTo>
                  <a:lnTo>
                    <a:pt x="470087" y="202567"/>
                  </a:lnTo>
                  <a:lnTo>
                    <a:pt x="471474" y="203273"/>
                  </a:lnTo>
                  <a:lnTo>
                    <a:pt x="472391" y="203273"/>
                  </a:lnTo>
                  <a:lnTo>
                    <a:pt x="473794" y="203957"/>
                  </a:lnTo>
                  <a:lnTo>
                    <a:pt x="479353" y="205816"/>
                  </a:lnTo>
                  <a:lnTo>
                    <a:pt x="481668" y="206733"/>
                  </a:lnTo>
                  <a:cubicBezTo>
                    <a:pt x="484288" y="207649"/>
                    <a:pt x="486350" y="208596"/>
                    <a:pt x="487892" y="209508"/>
                  </a:cubicBezTo>
                  <a:cubicBezTo>
                    <a:pt x="496225" y="214281"/>
                    <a:pt x="499463" y="220912"/>
                    <a:pt x="497612" y="229387"/>
                  </a:cubicBezTo>
                  <a:cubicBezTo>
                    <a:pt x="495292" y="240786"/>
                    <a:pt x="487670" y="247779"/>
                    <a:pt x="474707" y="250415"/>
                  </a:cubicBezTo>
                  <a:lnTo>
                    <a:pt x="342571" y="250415"/>
                  </a:lnTo>
                  <a:lnTo>
                    <a:pt x="342571" y="323193"/>
                  </a:lnTo>
                  <a:lnTo>
                    <a:pt x="346278" y="323435"/>
                  </a:lnTo>
                  <a:lnTo>
                    <a:pt x="464074" y="323193"/>
                  </a:lnTo>
                  <a:lnTo>
                    <a:pt x="465208" y="322719"/>
                  </a:lnTo>
                  <a:lnTo>
                    <a:pt x="468926" y="322719"/>
                  </a:lnTo>
                  <a:cubicBezTo>
                    <a:pt x="471226" y="322256"/>
                    <a:pt x="473330" y="322024"/>
                    <a:pt x="475171" y="322024"/>
                  </a:cubicBezTo>
                  <a:lnTo>
                    <a:pt x="476563" y="321802"/>
                  </a:lnTo>
                  <a:lnTo>
                    <a:pt x="479342" y="321334"/>
                  </a:lnTo>
                  <a:lnTo>
                    <a:pt x="480719" y="321112"/>
                  </a:lnTo>
                  <a:lnTo>
                    <a:pt x="483509" y="320639"/>
                  </a:lnTo>
                  <a:lnTo>
                    <a:pt x="484891" y="320407"/>
                  </a:lnTo>
                  <a:lnTo>
                    <a:pt x="486278" y="319944"/>
                  </a:lnTo>
                  <a:lnTo>
                    <a:pt x="487670" y="319944"/>
                  </a:lnTo>
                  <a:lnTo>
                    <a:pt x="489743" y="319249"/>
                  </a:lnTo>
                  <a:lnTo>
                    <a:pt x="491146" y="319027"/>
                  </a:lnTo>
                  <a:lnTo>
                    <a:pt x="494843" y="317864"/>
                  </a:lnTo>
                  <a:cubicBezTo>
                    <a:pt x="495606" y="317864"/>
                    <a:pt x="496075" y="317714"/>
                    <a:pt x="496230" y="317410"/>
                  </a:cubicBezTo>
                  <a:lnTo>
                    <a:pt x="498777" y="316726"/>
                  </a:lnTo>
                  <a:lnTo>
                    <a:pt x="516836" y="309775"/>
                  </a:lnTo>
                  <a:cubicBezTo>
                    <a:pt x="517908" y="309013"/>
                    <a:pt x="518831" y="308555"/>
                    <a:pt x="519615" y="308410"/>
                  </a:cubicBezTo>
                  <a:cubicBezTo>
                    <a:pt x="522699" y="306701"/>
                    <a:pt x="524684" y="305548"/>
                    <a:pt x="525617" y="304940"/>
                  </a:cubicBezTo>
                  <a:lnTo>
                    <a:pt x="535358" y="298231"/>
                  </a:lnTo>
                  <a:lnTo>
                    <a:pt x="536033" y="297547"/>
                  </a:lnTo>
                  <a:lnTo>
                    <a:pt x="537884" y="296393"/>
                  </a:lnTo>
                  <a:lnTo>
                    <a:pt x="550616" y="283671"/>
                  </a:lnTo>
                  <a:cubicBezTo>
                    <a:pt x="571897" y="255332"/>
                    <a:pt x="578162" y="225675"/>
                    <a:pt x="569360" y="194726"/>
                  </a:cubicBezTo>
                  <a:lnTo>
                    <a:pt x="569360" y="193799"/>
                  </a:lnTo>
                  <a:lnTo>
                    <a:pt x="567034" y="187100"/>
                  </a:lnTo>
                  <a:cubicBezTo>
                    <a:pt x="566261" y="185870"/>
                    <a:pt x="565580" y="184490"/>
                    <a:pt x="564967" y="182940"/>
                  </a:cubicBezTo>
                  <a:lnTo>
                    <a:pt x="563801" y="180165"/>
                  </a:lnTo>
                  <a:lnTo>
                    <a:pt x="563115" y="179238"/>
                  </a:lnTo>
                  <a:cubicBezTo>
                    <a:pt x="562507" y="177390"/>
                    <a:pt x="561563" y="175763"/>
                    <a:pt x="560336" y="174383"/>
                  </a:cubicBezTo>
                  <a:lnTo>
                    <a:pt x="560114" y="173446"/>
                  </a:lnTo>
                  <a:cubicBezTo>
                    <a:pt x="558712" y="171767"/>
                    <a:pt x="557629" y="170233"/>
                    <a:pt x="556850" y="168848"/>
                  </a:cubicBezTo>
                  <a:cubicBezTo>
                    <a:pt x="555788" y="167602"/>
                    <a:pt x="554994" y="166691"/>
                    <a:pt x="554535" y="166062"/>
                  </a:cubicBezTo>
                  <a:cubicBezTo>
                    <a:pt x="553761" y="164837"/>
                    <a:pt x="552849" y="163612"/>
                    <a:pt x="551766" y="162371"/>
                  </a:cubicBezTo>
                  <a:lnTo>
                    <a:pt x="545521" y="156131"/>
                  </a:lnTo>
                  <a:lnTo>
                    <a:pt x="544129" y="155204"/>
                  </a:lnTo>
                  <a:lnTo>
                    <a:pt x="542278" y="153355"/>
                  </a:lnTo>
                  <a:cubicBezTo>
                    <a:pt x="540277" y="151950"/>
                    <a:pt x="538648" y="150662"/>
                    <a:pt x="537410" y="149432"/>
                  </a:cubicBezTo>
                  <a:lnTo>
                    <a:pt x="536033" y="148737"/>
                  </a:lnTo>
                  <a:lnTo>
                    <a:pt x="531872" y="145498"/>
                  </a:lnTo>
                  <a:lnTo>
                    <a:pt x="528861" y="143871"/>
                  </a:lnTo>
                  <a:lnTo>
                    <a:pt x="524916" y="141796"/>
                  </a:lnTo>
                  <a:lnTo>
                    <a:pt x="524230" y="141106"/>
                  </a:lnTo>
                  <a:cubicBezTo>
                    <a:pt x="521141" y="139721"/>
                    <a:pt x="518661" y="138419"/>
                    <a:pt x="516825" y="137193"/>
                  </a:cubicBezTo>
                  <a:lnTo>
                    <a:pt x="509173" y="133955"/>
                  </a:lnTo>
                  <a:lnTo>
                    <a:pt x="507801" y="133713"/>
                  </a:lnTo>
                  <a:lnTo>
                    <a:pt x="495292" y="129326"/>
                  </a:lnTo>
                  <a:lnTo>
                    <a:pt x="492533" y="128384"/>
                  </a:lnTo>
                  <a:lnTo>
                    <a:pt x="489996" y="127699"/>
                  </a:lnTo>
                  <a:cubicBezTo>
                    <a:pt x="489362" y="127699"/>
                    <a:pt x="488908" y="127555"/>
                    <a:pt x="488588" y="127246"/>
                  </a:cubicBezTo>
                  <a:lnTo>
                    <a:pt x="486974" y="127004"/>
                  </a:lnTo>
                  <a:cubicBezTo>
                    <a:pt x="485133" y="126262"/>
                    <a:pt x="482808" y="125547"/>
                    <a:pt x="480044" y="124934"/>
                  </a:cubicBezTo>
                  <a:lnTo>
                    <a:pt x="478636" y="124471"/>
                  </a:lnTo>
                  <a:lnTo>
                    <a:pt x="474707" y="123776"/>
                  </a:lnTo>
                  <a:lnTo>
                    <a:pt x="473794" y="123554"/>
                  </a:lnTo>
                  <a:cubicBezTo>
                    <a:pt x="471479" y="122787"/>
                    <a:pt x="469550" y="122246"/>
                    <a:pt x="467993" y="121927"/>
                  </a:cubicBezTo>
                  <a:lnTo>
                    <a:pt x="462692" y="120547"/>
                  </a:lnTo>
                  <a:lnTo>
                    <a:pt x="461295" y="120316"/>
                  </a:lnTo>
                  <a:lnTo>
                    <a:pt x="459902" y="119868"/>
                  </a:lnTo>
                  <a:cubicBezTo>
                    <a:pt x="457443" y="119415"/>
                    <a:pt x="455499" y="118946"/>
                    <a:pt x="454112" y="118478"/>
                  </a:cubicBezTo>
                  <a:cubicBezTo>
                    <a:pt x="453658" y="118478"/>
                    <a:pt x="453122" y="118431"/>
                    <a:pt x="452492" y="118349"/>
                  </a:cubicBezTo>
                  <a:cubicBezTo>
                    <a:pt x="451884" y="118272"/>
                    <a:pt x="451487" y="118086"/>
                    <a:pt x="451353" y="117782"/>
                  </a:cubicBezTo>
                  <a:lnTo>
                    <a:pt x="447867" y="117072"/>
                  </a:lnTo>
                  <a:lnTo>
                    <a:pt x="446490" y="116851"/>
                  </a:lnTo>
                  <a:lnTo>
                    <a:pt x="445088" y="116387"/>
                  </a:lnTo>
                  <a:lnTo>
                    <a:pt x="425410" y="110837"/>
                  </a:lnTo>
                  <a:lnTo>
                    <a:pt x="424039" y="110384"/>
                  </a:lnTo>
                  <a:lnTo>
                    <a:pt x="418712" y="108298"/>
                  </a:lnTo>
                  <a:lnTo>
                    <a:pt x="416407" y="107377"/>
                  </a:lnTo>
                  <a:lnTo>
                    <a:pt x="412932" y="105997"/>
                  </a:lnTo>
                  <a:cubicBezTo>
                    <a:pt x="411065" y="104921"/>
                    <a:pt x="409683" y="103840"/>
                    <a:pt x="408750" y="102748"/>
                  </a:cubicBezTo>
                  <a:cubicBezTo>
                    <a:pt x="406439" y="98284"/>
                    <a:pt x="406213" y="93969"/>
                    <a:pt x="408064" y="89809"/>
                  </a:cubicBezTo>
                  <a:cubicBezTo>
                    <a:pt x="412375" y="84115"/>
                    <a:pt x="417547" y="80413"/>
                    <a:pt x="423575" y="78714"/>
                  </a:cubicBezTo>
                  <a:cubicBezTo>
                    <a:pt x="424348" y="78714"/>
                    <a:pt x="424802" y="78636"/>
                    <a:pt x="424957" y="78492"/>
                  </a:cubicBezTo>
                  <a:lnTo>
                    <a:pt x="428664" y="77802"/>
                  </a:lnTo>
                  <a:lnTo>
                    <a:pt x="431212" y="77329"/>
                  </a:lnTo>
                  <a:cubicBezTo>
                    <a:pt x="434135" y="76876"/>
                    <a:pt x="437616" y="76572"/>
                    <a:pt x="441612" y="76422"/>
                  </a:cubicBezTo>
                  <a:lnTo>
                    <a:pt x="560800" y="75949"/>
                  </a:lnTo>
                  <a:lnTo>
                    <a:pt x="561027" y="75027"/>
                  </a:lnTo>
                  <a:lnTo>
                    <a:pt x="561027" y="8242"/>
                  </a:lnTo>
                  <a:cubicBezTo>
                    <a:pt x="561336" y="6240"/>
                    <a:pt x="561254" y="4468"/>
                    <a:pt x="560800" y="2944"/>
                  </a:cubicBezTo>
                  <a:lnTo>
                    <a:pt x="454112" y="2944"/>
                  </a:lnTo>
                  <a:cubicBezTo>
                    <a:pt x="451801" y="3089"/>
                    <a:pt x="449729" y="2950"/>
                    <a:pt x="447867" y="2481"/>
                  </a:cubicBezTo>
                  <a:close/>
                  <a:moveTo>
                    <a:pt x="1102504" y="68833"/>
                  </a:moveTo>
                  <a:cubicBezTo>
                    <a:pt x="1081022" y="68833"/>
                    <a:pt x="1061659" y="72350"/>
                    <a:pt x="1044967" y="79301"/>
                  </a:cubicBezTo>
                  <a:cubicBezTo>
                    <a:pt x="1032112" y="84599"/>
                    <a:pt x="1020175" y="92806"/>
                    <a:pt x="1009495" y="103654"/>
                  </a:cubicBezTo>
                  <a:cubicBezTo>
                    <a:pt x="998961" y="114389"/>
                    <a:pt x="990493" y="126669"/>
                    <a:pt x="984367" y="140128"/>
                  </a:cubicBezTo>
                  <a:cubicBezTo>
                    <a:pt x="976277" y="158350"/>
                    <a:pt x="972183" y="180911"/>
                    <a:pt x="972183" y="207253"/>
                  </a:cubicBezTo>
                  <a:cubicBezTo>
                    <a:pt x="972183" y="248819"/>
                    <a:pt x="984141" y="282080"/>
                    <a:pt x="1007706" y="306130"/>
                  </a:cubicBezTo>
                  <a:cubicBezTo>
                    <a:pt x="1031359" y="330252"/>
                    <a:pt x="1063484" y="342480"/>
                    <a:pt x="1103210" y="342480"/>
                  </a:cubicBezTo>
                  <a:cubicBezTo>
                    <a:pt x="1142353" y="342480"/>
                    <a:pt x="1174195" y="330195"/>
                    <a:pt x="1197832" y="305955"/>
                  </a:cubicBezTo>
                  <a:cubicBezTo>
                    <a:pt x="1221403" y="281766"/>
                    <a:pt x="1233361" y="248139"/>
                    <a:pt x="1233361" y="205996"/>
                  </a:cubicBezTo>
                  <a:cubicBezTo>
                    <a:pt x="1233361" y="163632"/>
                    <a:pt x="1221310" y="129841"/>
                    <a:pt x="1197559" y="105539"/>
                  </a:cubicBezTo>
                  <a:cubicBezTo>
                    <a:pt x="1173741" y="81175"/>
                    <a:pt x="1141750" y="68833"/>
                    <a:pt x="1102504" y="68833"/>
                  </a:cubicBezTo>
                  <a:close/>
                  <a:moveTo>
                    <a:pt x="2088844" y="135134"/>
                  </a:moveTo>
                  <a:lnTo>
                    <a:pt x="2122047" y="135134"/>
                  </a:lnTo>
                  <a:lnTo>
                    <a:pt x="2122047" y="209647"/>
                  </a:lnTo>
                  <a:lnTo>
                    <a:pt x="2122047" y="270377"/>
                  </a:lnTo>
                  <a:lnTo>
                    <a:pt x="2088844" y="270377"/>
                  </a:lnTo>
                  <a:cubicBezTo>
                    <a:pt x="2081099" y="270377"/>
                    <a:pt x="2073725" y="268554"/>
                    <a:pt x="2066294" y="264785"/>
                  </a:cubicBezTo>
                  <a:cubicBezTo>
                    <a:pt x="2055646" y="259301"/>
                    <a:pt x="2055646" y="254384"/>
                    <a:pt x="2055646" y="252757"/>
                  </a:cubicBezTo>
                  <a:lnTo>
                    <a:pt x="2055646" y="152748"/>
                  </a:lnTo>
                  <a:cubicBezTo>
                    <a:pt x="2055646" y="151131"/>
                    <a:pt x="2055646" y="146224"/>
                    <a:pt x="2066310" y="140705"/>
                  </a:cubicBezTo>
                  <a:cubicBezTo>
                    <a:pt x="2073720" y="136967"/>
                    <a:pt x="2081089" y="135134"/>
                    <a:pt x="2088844" y="135134"/>
                  </a:cubicBezTo>
                  <a:close/>
                  <a:moveTo>
                    <a:pt x="1101627" y="139546"/>
                  </a:moveTo>
                  <a:cubicBezTo>
                    <a:pt x="1118082" y="139546"/>
                    <a:pt x="1130823" y="144788"/>
                    <a:pt x="1140564" y="155605"/>
                  </a:cubicBezTo>
                  <a:cubicBezTo>
                    <a:pt x="1150459" y="166588"/>
                    <a:pt x="1155461" y="184016"/>
                    <a:pt x="1155461" y="207428"/>
                  </a:cubicBezTo>
                  <a:cubicBezTo>
                    <a:pt x="1155461" y="231194"/>
                    <a:pt x="1150310" y="248973"/>
                    <a:pt x="1140120" y="260311"/>
                  </a:cubicBezTo>
                  <a:cubicBezTo>
                    <a:pt x="1130086" y="271453"/>
                    <a:pt x="1117499" y="276885"/>
                    <a:pt x="1101627" y="276885"/>
                  </a:cubicBezTo>
                  <a:cubicBezTo>
                    <a:pt x="1085858" y="276885"/>
                    <a:pt x="1073225" y="271401"/>
                    <a:pt x="1063005" y="260100"/>
                  </a:cubicBezTo>
                  <a:cubicBezTo>
                    <a:pt x="1052655" y="248674"/>
                    <a:pt x="1047427" y="231174"/>
                    <a:pt x="1047427" y="208118"/>
                  </a:cubicBezTo>
                  <a:cubicBezTo>
                    <a:pt x="1047427" y="184490"/>
                    <a:pt x="1052490" y="166876"/>
                    <a:pt x="1062504" y="155796"/>
                  </a:cubicBezTo>
                  <a:cubicBezTo>
                    <a:pt x="1072364" y="144870"/>
                    <a:pt x="1085147" y="139546"/>
                    <a:pt x="1101627" y="139546"/>
                  </a:cubicBezTo>
                  <a:close/>
                  <a:moveTo>
                    <a:pt x="1424255" y="233300"/>
                  </a:moveTo>
                  <a:cubicBezTo>
                    <a:pt x="1417609" y="233300"/>
                    <a:pt x="1411730" y="234381"/>
                    <a:pt x="1406651" y="236549"/>
                  </a:cubicBezTo>
                  <a:cubicBezTo>
                    <a:pt x="1402809" y="238243"/>
                    <a:pt x="1399241" y="240709"/>
                    <a:pt x="1396003" y="243927"/>
                  </a:cubicBezTo>
                  <a:cubicBezTo>
                    <a:pt x="1392739" y="247171"/>
                    <a:pt x="1390227" y="250873"/>
                    <a:pt x="1388361" y="255033"/>
                  </a:cubicBezTo>
                  <a:cubicBezTo>
                    <a:pt x="1385896" y="260578"/>
                    <a:pt x="1384664" y="267416"/>
                    <a:pt x="1384664" y="275587"/>
                  </a:cubicBezTo>
                  <a:cubicBezTo>
                    <a:pt x="1384664" y="288536"/>
                    <a:pt x="1388263" y="298654"/>
                    <a:pt x="1395441" y="305975"/>
                  </a:cubicBezTo>
                  <a:cubicBezTo>
                    <a:pt x="1401793" y="312457"/>
                    <a:pt x="1410245" y="315917"/>
                    <a:pt x="1420579" y="316648"/>
                  </a:cubicBezTo>
                  <a:cubicBezTo>
                    <a:pt x="1415092" y="321143"/>
                    <a:pt x="1407172" y="324845"/>
                    <a:pt x="1396477" y="327579"/>
                  </a:cubicBezTo>
                  <a:lnTo>
                    <a:pt x="1408744" y="347448"/>
                  </a:lnTo>
                  <a:cubicBezTo>
                    <a:pt x="1422172" y="343757"/>
                    <a:pt x="1433233" y="338695"/>
                    <a:pt x="1441937" y="332311"/>
                  </a:cubicBezTo>
                  <a:cubicBezTo>
                    <a:pt x="1450657" y="325896"/>
                    <a:pt x="1456556" y="318646"/>
                    <a:pt x="1459644" y="310470"/>
                  </a:cubicBezTo>
                  <a:cubicBezTo>
                    <a:pt x="1462728" y="302314"/>
                    <a:pt x="1464260" y="291224"/>
                    <a:pt x="1464260" y="277214"/>
                  </a:cubicBezTo>
                  <a:lnTo>
                    <a:pt x="1463955" y="276560"/>
                  </a:lnTo>
                  <a:cubicBezTo>
                    <a:pt x="1463971" y="276143"/>
                    <a:pt x="1464058" y="275778"/>
                    <a:pt x="1464058" y="275355"/>
                  </a:cubicBezTo>
                  <a:cubicBezTo>
                    <a:pt x="1464058" y="262108"/>
                    <a:pt x="1460418" y="251779"/>
                    <a:pt x="1453158" y="244401"/>
                  </a:cubicBezTo>
                  <a:cubicBezTo>
                    <a:pt x="1445902" y="237007"/>
                    <a:pt x="1436275" y="233300"/>
                    <a:pt x="1424255" y="233300"/>
                  </a:cubicBezTo>
                  <a:close/>
                  <a:moveTo>
                    <a:pt x="1308765" y="242532"/>
                  </a:moveTo>
                  <a:cubicBezTo>
                    <a:pt x="1302108" y="242532"/>
                    <a:pt x="1296244" y="243551"/>
                    <a:pt x="1291150" y="245559"/>
                  </a:cubicBezTo>
                  <a:cubicBezTo>
                    <a:pt x="1287303" y="247248"/>
                    <a:pt x="1283750" y="249720"/>
                    <a:pt x="1280507" y="252938"/>
                  </a:cubicBezTo>
                  <a:cubicBezTo>
                    <a:pt x="1277279" y="256192"/>
                    <a:pt x="1274721" y="259894"/>
                    <a:pt x="1272880" y="264033"/>
                  </a:cubicBezTo>
                  <a:cubicBezTo>
                    <a:pt x="1270416" y="269578"/>
                    <a:pt x="1269168" y="276529"/>
                    <a:pt x="1269168" y="284839"/>
                  </a:cubicBezTo>
                  <a:cubicBezTo>
                    <a:pt x="1269168" y="297624"/>
                    <a:pt x="1272757" y="307679"/>
                    <a:pt x="1279940" y="314985"/>
                  </a:cubicBezTo>
                  <a:cubicBezTo>
                    <a:pt x="1287112" y="322302"/>
                    <a:pt x="1296791" y="325947"/>
                    <a:pt x="1308955" y="325947"/>
                  </a:cubicBezTo>
                  <a:cubicBezTo>
                    <a:pt x="1321011" y="325947"/>
                    <a:pt x="1330613" y="322302"/>
                    <a:pt x="1337780" y="314985"/>
                  </a:cubicBezTo>
                  <a:cubicBezTo>
                    <a:pt x="1344958" y="307679"/>
                    <a:pt x="1348558" y="297454"/>
                    <a:pt x="1348558" y="284376"/>
                  </a:cubicBezTo>
                  <a:cubicBezTo>
                    <a:pt x="1348558" y="271283"/>
                    <a:pt x="1344958" y="261052"/>
                    <a:pt x="1337780" y="253643"/>
                  </a:cubicBezTo>
                  <a:cubicBezTo>
                    <a:pt x="1330613" y="246249"/>
                    <a:pt x="1320934" y="242532"/>
                    <a:pt x="1308765" y="242532"/>
                  </a:cubicBezTo>
                  <a:close/>
                  <a:moveTo>
                    <a:pt x="2276815" y="242532"/>
                  </a:moveTo>
                  <a:cubicBezTo>
                    <a:pt x="2270199" y="242532"/>
                    <a:pt x="2264341" y="243551"/>
                    <a:pt x="2259247" y="245559"/>
                  </a:cubicBezTo>
                  <a:cubicBezTo>
                    <a:pt x="2255384" y="247248"/>
                    <a:pt x="2251842" y="249720"/>
                    <a:pt x="2248603" y="252938"/>
                  </a:cubicBezTo>
                  <a:cubicBezTo>
                    <a:pt x="2245360" y="256192"/>
                    <a:pt x="2242802" y="259894"/>
                    <a:pt x="2240972" y="264033"/>
                  </a:cubicBezTo>
                  <a:cubicBezTo>
                    <a:pt x="2238502" y="269578"/>
                    <a:pt x="2237254" y="276529"/>
                    <a:pt x="2237254" y="284839"/>
                  </a:cubicBezTo>
                  <a:cubicBezTo>
                    <a:pt x="2237254" y="297624"/>
                    <a:pt x="2240838" y="307679"/>
                    <a:pt x="2248010" y="314985"/>
                  </a:cubicBezTo>
                  <a:cubicBezTo>
                    <a:pt x="2255193" y="322302"/>
                    <a:pt x="2264847" y="325947"/>
                    <a:pt x="2277067" y="325947"/>
                  </a:cubicBezTo>
                  <a:cubicBezTo>
                    <a:pt x="2289072" y="325947"/>
                    <a:pt x="2298699" y="322302"/>
                    <a:pt x="2305872" y="314985"/>
                  </a:cubicBezTo>
                  <a:cubicBezTo>
                    <a:pt x="2313055" y="307679"/>
                    <a:pt x="2316618" y="297454"/>
                    <a:pt x="2316618" y="284376"/>
                  </a:cubicBezTo>
                  <a:cubicBezTo>
                    <a:pt x="2316618" y="271283"/>
                    <a:pt x="2313055" y="261052"/>
                    <a:pt x="2305872" y="253643"/>
                  </a:cubicBezTo>
                  <a:cubicBezTo>
                    <a:pt x="2298699" y="246249"/>
                    <a:pt x="2289020" y="242532"/>
                    <a:pt x="2276815" y="242532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10" name="dotnetconf">
            <a:hlinkClick r:id="" action="ppaction://media"/>
            <a:extLst>
              <a:ext uri="{FF2B5EF4-FFF2-40B4-BE49-F238E27FC236}">
                <a16:creationId xmlns:a16="http://schemas.microsoft.com/office/drawing/2014/main" id="{8248764F-164A-AE5D-131F-70928A26FA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5466" y="1759195"/>
            <a:ext cx="6244170" cy="3512346"/>
          </a:xfrm>
          <a:prstGeom prst="rect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9689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8AA4-1D44-B123-806C-994AAF3D3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EE094E-5E88-363F-92E8-B1C9CBF091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4636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4DFA2-6326-744E-E4F2-625472B4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없으면 만들어 쓴다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A7257D-F900-D42A-F5B1-9451FF02BC13}"/>
              </a:ext>
            </a:extLst>
          </p:cNvPr>
          <p:cNvGrpSpPr/>
          <p:nvPr/>
        </p:nvGrpSpPr>
        <p:grpSpPr>
          <a:xfrm>
            <a:off x="1903216" y="1401324"/>
            <a:ext cx="1307091" cy="1428045"/>
            <a:chOff x="1903216" y="1401324"/>
            <a:chExt cx="1307091" cy="1428045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A41620C8-09C8-A8FB-B630-5B367FA652B2}"/>
                </a:ext>
              </a:extLst>
            </p:cNvPr>
            <p:cNvSpPr txBox="1">
              <a:spLocks/>
            </p:cNvSpPr>
            <p:nvPr/>
          </p:nvSpPr>
          <p:spPr>
            <a:xfrm rot="20700000">
              <a:off x="1903216" y="1451733"/>
              <a:ext cx="1307091" cy="1377636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lang="ko-KR" altLang="en-US" sz="6000" kern="1200">
                  <a:gradFill>
                    <a:gsLst>
                      <a:gs pos="100000">
                        <a:schemeClr val="accent3"/>
                      </a:gs>
                      <a:gs pos="1000">
                        <a:schemeClr val="accent5"/>
                      </a:gs>
                      <a:gs pos="56000">
                        <a:srgbClr val="E76BC7"/>
                      </a:gs>
                      <a:gs pos="25000">
                        <a:schemeClr val="accent2"/>
                      </a:gs>
                    </a:gsLst>
                    <a:lin ang="36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돈</a:t>
              </a:r>
            </a:p>
          </p:txBody>
        </p:sp>
        <p:sp>
          <p:nvSpPr>
            <p:cNvPr id="4" name="L 도형 3">
              <a:extLst>
                <a:ext uri="{FF2B5EF4-FFF2-40B4-BE49-F238E27FC236}">
                  <a16:creationId xmlns:a16="http://schemas.microsoft.com/office/drawing/2014/main" id="{379CE6A9-1CFF-5A13-E33A-DBC26342AA4B}"/>
                </a:ext>
              </a:extLst>
            </p:cNvPr>
            <p:cNvSpPr/>
            <p:nvPr/>
          </p:nvSpPr>
          <p:spPr>
            <a:xfrm rot="18000000">
              <a:off x="1908924" y="1399009"/>
              <a:ext cx="1295676" cy="1300306"/>
            </a:xfrm>
            <a:prstGeom prst="corner">
              <a:avLst>
                <a:gd name="adj1" fmla="val 9124"/>
                <a:gd name="adj2" fmla="val 9189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D6410-78CB-746A-5B4D-1E936CFF7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810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22E8E-CA13-1C83-9E27-0AA0C93D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515425"/>
            <a:ext cx="7731185" cy="1552231"/>
          </a:xfrm>
        </p:spPr>
        <p:txBody>
          <a:bodyPr/>
          <a:lstStyle/>
          <a:p>
            <a:r>
              <a:rPr lang="en-US" altLang="ko-KR" dirty="0"/>
              <a:t>Heat map </a:t>
            </a:r>
            <a:r>
              <a:rPr lang="ko-KR" altLang="en-US" dirty="0"/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5AA43-D45B-537E-3CA2-FCCCAEE54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6D7DA-331C-E563-9625-B6D1D7A89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794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7CB1F5AF-C00B-6B13-0AB6-F1EB46871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684346"/>
            <a:ext cx="5492810" cy="13782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A846FC6A-2A49-96F0-FA19-7F0189BCF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2741507"/>
            <a:ext cx="5492810" cy="13782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7740A9-792E-D028-4441-A76DF3AE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681036"/>
            <a:ext cx="4934606" cy="549261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Heat map </a:t>
            </a:r>
            <a:r>
              <a:rPr lang="ko-KR" altLang="en-US" sz="3600" dirty="0"/>
              <a:t>구현 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4BDE8-BE76-F3AB-89F0-D65411A98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201" y="681036"/>
            <a:ext cx="4934606" cy="1305411"/>
          </a:xfrm>
        </p:spPr>
        <p:txBody>
          <a:bodyPr anchor="ctr">
            <a:normAutofit/>
          </a:bodyPr>
          <a:lstStyle/>
          <a:p>
            <a:pPr indent="0">
              <a:buNone/>
            </a:pPr>
            <a:r>
              <a:rPr lang="ko-KR" altLang="en-US" sz="2800" dirty="0">
                <a:latin typeface="+mj-lt"/>
              </a:rPr>
              <a:t>공간 보간 알고리즘 구현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05E339-FC4C-5574-5BE9-6AD756A8D47D}"/>
              </a:ext>
            </a:extLst>
          </p:cNvPr>
          <p:cNvGrpSpPr/>
          <p:nvPr/>
        </p:nvGrpSpPr>
        <p:grpSpPr>
          <a:xfrm>
            <a:off x="5691686" y="969179"/>
            <a:ext cx="808627" cy="808627"/>
            <a:chOff x="1773903" y="2881865"/>
            <a:chExt cx="1266825" cy="126682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000132B-8475-C22E-9902-3746224AA6C2}"/>
                </a:ext>
              </a:extLst>
            </p:cNvPr>
            <p:cNvSpPr/>
            <p:nvPr/>
          </p:nvSpPr>
          <p:spPr>
            <a:xfrm>
              <a:off x="1773903" y="2881865"/>
              <a:ext cx="1266825" cy="1266825"/>
            </a:xfrm>
            <a:prstGeom prst="ellipse">
              <a:avLst/>
            </a:prstGeom>
            <a:solidFill>
              <a:schemeClr val="bg2"/>
            </a:solidFill>
            <a:ln w="28575"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그래픽 19">
              <a:extLst>
                <a:ext uri="{FF2B5EF4-FFF2-40B4-BE49-F238E27FC236}">
                  <a16:creationId xmlns:a16="http://schemas.microsoft.com/office/drawing/2014/main" id="{9DDA4663-E310-43B2-01C5-1CAD55536554}"/>
                </a:ext>
              </a:extLst>
            </p:cNvPr>
            <p:cNvSpPr/>
            <p:nvPr/>
          </p:nvSpPr>
          <p:spPr>
            <a:xfrm>
              <a:off x="2071429" y="3184082"/>
              <a:ext cx="671772" cy="662390"/>
            </a:xfrm>
            <a:custGeom>
              <a:avLst/>
              <a:gdLst>
                <a:gd name="connsiteX0" fmla="*/ 872202 w 1017340"/>
                <a:gd name="connsiteY0" fmla="*/ 359944 h 1378672"/>
                <a:gd name="connsiteX1" fmla="*/ 915742 w 1017340"/>
                <a:gd name="connsiteY1" fmla="*/ 396411 h 1378672"/>
                <a:gd name="connsiteX2" fmla="*/ 973110 w 1017340"/>
                <a:gd name="connsiteY2" fmla="*/ 396411 h 1378672"/>
                <a:gd name="connsiteX3" fmla="*/ 1017341 w 1017340"/>
                <a:gd name="connsiteY3" fmla="*/ 352179 h 1378672"/>
                <a:gd name="connsiteX4" fmla="*/ 1017341 w 1017340"/>
                <a:gd name="connsiteY4" fmla="*/ 44230 h 1378672"/>
                <a:gd name="connsiteX5" fmla="*/ 973110 w 1017340"/>
                <a:gd name="connsiteY5" fmla="*/ 0 h 1378672"/>
                <a:gd name="connsiteX6" fmla="*/ 44235 w 1017340"/>
                <a:gd name="connsiteY6" fmla="*/ 0 h 1378672"/>
                <a:gd name="connsiteX7" fmla="*/ 2 w 1017340"/>
                <a:gd name="connsiteY7" fmla="*/ 44230 h 1378672"/>
                <a:gd name="connsiteX8" fmla="*/ 2 w 1017340"/>
                <a:gd name="connsiteY8" fmla="*/ 155628 h 1378672"/>
                <a:gd name="connsiteX9" fmla="*/ 6796 w 1017340"/>
                <a:gd name="connsiteY9" fmla="*/ 179182 h 1378672"/>
                <a:gd name="connsiteX10" fmla="*/ 175652 w 1017340"/>
                <a:gd name="connsiteY10" fmla="*/ 447575 h 1378672"/>
                <a:gd name="connsiteX11" fmla="*/ 333271 w 1017340"/>
                <a:gd name="connsiteY11" fmla="*/ 698104 h 1378672"/>
                <a:gd name="connsiteX12" fmla="*/ 175650 w 1017340"/>
                <a:gd name="connsiteY12" fmla="*/ 948635 h 1378672"/>
                <a:gd name="connsiteX13" fmla="*/ 6794 w 1017340"/>
                <a:gd name="connsiteY13" fmla="*/ 1217027 h 1378672"/>
                <a:gd name="connsiteX14" fmla="*/ 0 w 1017340"/>
                <a:gd name="connsiteY14" fmla="*/ 1240582 h 1378672"/>
                <a:gd name="connsiteX15" fmla="*/ 0 w 1017340"/>
                <a:gd name="connsiteY15" fmla="*/ 1334440 h 1378672"/>
                <a:gd name="connsiteX16" fmla="*/ 44232 w 1017340"/>
                <a:gd name="connsiteY16" fmla="*/ 1378672 h 1378672"/>
                <a:gd name="connsiteX17" fmla="*/ 973108 w 1017340"/>
                <a:gd name="connsiteY17" fmla="*/ 1378672 h 1378672"/>
                <a:gd name="connsiteX18" fmla="*/ 1017338 w 1017340"/>
                <a:gd name="connsiteY18" fmla="*/ 1334440 h 1378672"/>
                <a:gd name="connsiteX19" fmla="*/ 1017338 w 1017340"/>
                <a:gd name="connsiteY19" fmla="*/ 900203 h 1378672"/>
                <a:gd name="connsiteX20" fmla="*/ 973108 w 1017340"/>
                <a:gd name="connsiteY20" fmla="*/ 855971 h 1378672"/>
                <a:gd name="connsiteX21" fmla="*/ 915740 w 1017340"/>
                <a:gd name="connsiteY21" fmla="*/ 855971 h 1378672"/>
                <a:gd name="connsiteX22" fmla="*/ 872199 w 1017340"/>
                <a:gd name="connsiteY22" fmla="*/ 892438 h 1378672"/>
                <a:gd name="connsiteX23" fmla="*/ 698106 w 1017340"/>
                <a:gd name="connsiteY23" fmla="*/ 1083997 h 1378672"/>
                <a:gd name="connsiteX24" fmla="*/ 431247 w 1017340"/>
                <a:gd name="connsiteY24" fmla="*/ 1083997 h 1378672"/>
                <a:gd name="connsiteX25" fmla="*/ 697212 w 1017340"/>
                <a:gd name="connsiteY25" fmla="*/ 720525 h 1378672"/>
                <a:gd name="connsiteX26" fmla="*/ 700548 w 1017340"/>
                <a:gd name="connsiteY26" fmla="*/ 673598 h 1378672"/>
                <a:gd name="connsiteX27" fmla="*/ 431249 w 1017340"/>
                <a:gd name="connsiteY27" fmla="*/ 168387 h 1378672"/>
                <a:gd name="connsiteX28" fmla="*/ 698108 w 1017340"/>
                <a:gd name="connsiteY28" fmla="*/ 168387 h 1378672"/>
                <a:gd name="connsiteX29" fmla="*/ 872202 w 1017340"/>
                <a:gd name="connsiteY29" fmla="*/ 359944 h 1378672"/>
                <a:gd name="connsiteX0" fmla="*/ 872202 w 1017341"/>
                <a:gd name="connsiteY0" fmla="*/ 359944 h 1378672"/>
                <a:gd name="connsiteX1" fmla="*/ 915742 w 1017341"/>
                <a:gd name="connsiteY1" fmla="*/ 396411 h 1378672"/>
                <a:gd name="connsiteX2" fmla="*/ 973110 w 1017341"/>
                <a:gd name="connsiteY2" fmla="*/ 396411 h 1378672"/>
                <a:gd name="connsiteX3" fmla="*/ 1017341 w 1017341"/>
                <a:gd name="connsiteY3" fmla="*/ 352179 h 1378672"/>
                <a:gd name="connsiteX4" fmla="*/ 1017341 w 1017341"/>
                <a:gd name="connsiteY4" fmla="*/ 44230 h 1378672"/>
                <a:gd name="connsiteX5" fmla="*/ 973110 w 1017341"/>
                <a:gd name="connsiteY5" fmla="*/ 0 h 1378672"/>
                <a:gd name="connsiteX6" fmla="*/ 44235 w 1017341"/>
                <a:gd name="connsiteY6" fmla="*/ 0 h 1378672"/>
                <a:gd name="connsiteX7" fmla="*/ 2 w 1017341"/>
                <a:gd name="connsiteY7" fmla="*/ 44230 h 1378672"/>
                <a:gd name="connsiteX8" fmla="*/ 2 w 1017341"/>
                <a:gd name="connsiteY8" fmla="*/ 155628 h 1378672"/>
                <a:gd name="connsiteX9" fmla="*/ 6796 w 1017341"/>
                <a:gd name="connsiteY9" fmla="*/ 179182 h 1378672"/>
                <a:gd name="connsiteX10" fmla="*/ 175652 w 1017341"/>
                <a:gd name="connsiteY10" fmla="*/ 447575 h 1378672"/>
                <a:gd name="connsiteX11" fmla="*/ 333271 w 1017341"/>
                <a:gd name="connsiteY11" fmla="*/ 698104 h 1378672"/>
                <a:gd name="connsiteX12" fmla="*/ 175650 w 1017341"/>
                <a:gd name="connsiteY12" fmla="*/ 948635 h 1378672"/>
                <a:gd name="connsiteX13" fmla="*/ 6794 w 1017341"/>
                <a:gd name="connsiteY13" fmla="*/ 1217027 h 1378672"/>
                <a:gd name="connsiteX14" fmla="*/ 0 w 1017341"/>
                <a:gd name="connsiteY14" fmla="*/ 1240582 h 1378672"/>
                <a:gd name="connsiteX15" fmla="*/ 0 w 1017341"/>
                <a:gd name="connsiteY15" fmla="*/ 1334440 h 1378672"/>
                <a:gd name="connsiteX16" fmla="*/ 44232 w 1017341"/>
                <a:gd name="connsiteY16" fmla="*/ 1378672 h 1378672"/>
                <a:gd name="connsiteX17" fmla="*/ 973108 w 1017341"/>
                <a:gd name="connsiteY17" fmla="*/ 1378672 h 1378672"/>
                <a:gd name="connsiteX18" fmla="*/ 1017338 w 1017341"/>
                <a:gd name="connsiteY18" fmla="*/ 1334440 h 1378672"/>
                <a:gd name="connsiteX19" fmla="*/ 1017338 w 1017341"/>
                <a:gd name="connsiteY19" fmla="*/ 900203 h 1378672"/>
                <a:gd name="connsiteX20" fmla="*/ 973108 w 1017341"/>
                <a:gd name="connsiteY20" fmla="*/ 855971 h 1378672"/>
                <a:gd name="connsiteX21" fmla="*/ 915740 w 1017341"/>
                <a:gd name="connsiteY21" fmla="*/ 855971 h 1378672"/>
                <a:gd name="connsiteX22" fmla="*/ 872199 w 1017341"/>
                <a:gd name="connsiteY22" fmla="*/ 892438 h 1378672"/>
                <a:gd name="connsiteX23" fmla="*/ 698106 w 1017341"/>
                <a:gd name="connsiteY23" fmla="*/ 1083997 h 1378672"/>
                <a:gd name="connsiteX24" fmla="*/ 431247 w 1017341"/>
                <a:gd name="connsiteY24" fmla="*/ 1083997 h 1378672"/>
                <a:gd name="connsiteX25" fmla="*/ 697212 w 1017341"/>
                <a:gd name="connsiteY25" fmla="*/ 720525 h 1378672"/>
                <a:gd name="connsiteX26" fmla="*/ 700548 w 1017341"/>
                <a:gd name="connsiteY26" fmla="*/ 673598 h 1378672"/>
                <a:gd name="connsiteX27" fmla="*/ 396324 w 1017341"/>
                <a:gd name="connsiteY27" fmla="*/ 168387 h 1378672"/>
                <a:gd name="connsiteX28" fmla="*/ 698108 w 1017341"/>
                <a:gd name="connsiteY28" fmla="*/ 168387 h 1378672"/>
                <a:gd name="connsiteX29" fmla="*/ 872202 w 1017341"/>
                <a:gd name="connsiteY29" fmla="*/ 359944 h 137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17341" h="1378672">
                  <a:moveTo>
                    <a:pt x="872202" y="359944"/>
                  </a:moveTo>
                  <a:cubicBezTo>
                    <a:pt x="875898" y="381054"/>
                    <a:pt x="894312" y="396411"/>
                    <a:pt x="915742" y="396411"/>
                  </a:cubicBezTo>
                  <a:lnTo>
                    <a:pt x="973110" y="396411"/>
                  </a:lnTo>
                  <a:cubicBezTo>
                    <a:pt x="997539" y="396411"/>
                    <a:pt x="1017341" y="376607"/>
                    <a:pt x="1017341" y="352179"/>
                  </a:cubicBezTo>
                  <a:lnTo>
                    <a:pt x="1017341" y="44230"/>
                  </a:lnTo>
                  <a:cubicBezTo>
                    <a:pt x="1017343" y="19804"/>
                    <a:pt x="997539" y="0"/>
                    <a:pt x="973110" y="0"/>
                  </a:cubicBezTo>
                  <a:lnTo>
                    <a:pt x="44235" y="0"/>
                  </a:lnTo>
                  <a:cubicBezTo>
                    <a:pt x="19806" y="0"/>
                    <a:pt x="2" y="19804"/>
                    <a:pt x="2" y="44230"/>
                  </a:cubicBezTo>
                  <a:lnTo>
                    <a:pt x="2" y="155628"/>
                  </a:lnTo>
                  <a:cubicBezTo>
                    <a:pt x="2" y="163963"/>
                    <a:pt x="2356" y="172127"/>
                    <a:pt x="6796" y="179182"/>
                  </a:cubicBezTo>
                  <a:lnTo>
                    <a:pt x="175652" y="447575"/>
                  </a:lnTo>
                  <a:lnTo>
                    <a:pt x="333271" y="698104"/>
                  </a:lnTo>
                  <a:lnTo>
                    <a:pt x="175650" y="948635"/>
                  </a:lnTo>
                  <a:lnTo>
                    <a:pt x="6794" y="1217027"/>
                  </a:lnTo>
                  <a:cubicBezTo>
                    <a:pt x="2356" y="1224083"/>
                    <a:pt x="0" y="1232247"/>
                    <a:pt x="0" y="1240582"/>
                  </a:cubicBezTo>
                  <a:lnTo>
                    <a:pt x="0" y="1334440"/>
                  </a:lnTo>
                  <a:cubicBezTo>
                    <a:pt x="0" y="1358868"/>
                    <a:pt x="19804" y="1378672"/>
                    <a:pt x="44232" y="1378672"/>
                  </a:cubicBezTo>
                  <a:lnTo>
                    <a:pt x="973108" y="1378672"/>
                  </a:lnTo>
                  <a:cubicBezTo>
                    <a:pt x="997537" y="1378672"/>
                    <a:pt x="1017338" y="1358868"/>
                    <a:pt x="1017338" y="1334440"/>
                  </a:cubicBezTo>
                  <a:lnTo>
                    <a:pt x="1017338" y="900203"/>
                  </a:lnTo>
                  <a:cubicBezTo>
                    <a:pt x="1017338" y="875774"/>
                    <a:pt x="997534" y="855971"/>
                    <a:pt x="973108" y="855971"/>
                  </a:cubicBezTo>
                  <a:lnTo>
                    <a:pt x="915740" y="855971"/>
                  </a:lnTo>
                  <a:cubicBezTo>
                    <a:pt x="894310" y="855971"/>
                    <a:pt x="875896" y="871327"/>
                    <a:pt x="872199" y="892438"/>
                  </a:cubicBezTo>
                  <a:cubicBezTo>
                    <a:pt x="838654" y="1083997"/>
                    <a:pt x="698106" y="1083997"/>
                    <a:pt x="698106" y="1083997"/>
                  </a:cubicBezTo>
                  <a:lnTo>
                    <a:pt x="431247" y="1083997"/>
                  </a:lnTo>
                  <a:lnTo>
                    <a:pt x="697212" y="720525"/>
                  </a:lnTo>
                  <a:cubicBezTo>
                    <a:pt x="707238" y="706822"/>
                    <a:pt x="708536" y="688584"/>
                    <a:pt x="700548" y="673598"/>
                  </a:cubicBezTo>
                  <a:lnTo>
                    <a:pt x="396324" y="168387"/>
                  </a:lnTo>
                  <a:lnTo>
                    <a:pt x="698108" y="168387"/>
                  </a:lnTo>
                  <a:cubicBezTo>
                    <a:pt x="698108" y="168387"/>
                    <a:pt x="838656" y="168387"/>
                    <a:pt x="872202" y="35994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2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127EBD3D-6204-C17B-0531-6514FCDE05BA}"/>
              </a:ext>
            </a:extLst>
          </p:cNvPr>
          <p:cNvSpPr/>
          <p:nvPr/>
        </p:nvSpPr>
        <p:spPr>
          <a:xfrm>
            <a:off x="5691686" y="3023031"/>
            <a:ext cx="808627" cy="808627"/>
          </a:xfrm>
          <a:prstGeom prst="ellipse">
            <a:avLst/>
          </a:prstGeom>
          <a:solidFill>
            <a:schemeClr val="bg2"/>
          </a:solidFill>
          <a:ln w="28575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484CC3-C04E-7E9A-920D-51BDFD77521D}"/>
              </a:ext>
            </a:extLst>
          </p:cNvPr>
          <p:cNvGrpSpPr/>
          <p:nvPr/>
        </p:nvGrpSpPr>
        <p:grpSpPr>
          <a:xfrm>
            <a:off x="5812078" y="3220087"/>
            <a:ext cx="567842" cy="408447"/>
            <a:chOff x="1545077" y="3559662"/>
            <a:chExt cx="542925" cy="390525"/>
          </a:xfr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842382D-4D95-596B-FFE7-64F1C4AAE38E}"/>
                </a:ext>
              </a:extLst>
            </p:cNvPr>
            <p:cNvSpPr/>
            <p:nvPr/>
          </p:nvSpPr>
          <p:spPr>
            <a:xfrm>
              <a:off x="1545077" y="3559662"/>
              <a:ext cx="542925" cy="390525"/>
            </a:xfrm>
            <a:custGeom>
              <a:avLst/>
              <a:gdLst>
                <a:gd name="connsiteX0" fmla="*/ 542925 w 542925"/>
                <a:gd name="connsiteY0" fmla="*/ 0 h 390525"/>
                <a:gd name="connsiteX1" fmla="*/ 0 w 542925"/>
                <a:gd name="connsiteY1" fmla="*/ 0 h 390525"/>
                <a:gd name="connsiteX2" fmla="*/ 0 w 542925"/>
                <a:gd name="connsiteY2" fmla="*/ 390525 h 390525"/>
                <a:gd name="connsiteX3" fmla="*/ 542925 w 542925"/>
                <a:gd name="connsiteY3" fmla="*/ 390525 h 390525"/>
                <a:gd name="connsiteX4" fmla="*/ 182994 w 542925"/>
                <a:gd name="connsiteY4" fmla="*/ 361950 h 390525"/>
                <a:gd name="connsiteX5" fmla="*/ 163944 w 542925"/>
                <a:gd name="connsiteY5" fmla="*/ 298599 h 390525"/>
                <a:gd name="connsiteX6" fmla="*/ 202187 w 542925"/>
                <a:gd name="connsiteY6" fmla="*/ 245716 h 390525"/>
                <a:gd name="connsiteX7" fmla="*/ 247526 w 542925"/>
                <a:gd name="connsiteY7" fmla="*/ 206664 h 390525"/>
                <a:gd name="connsiteX8" fmla="*/ 317935 w 542925"/>
                <a:gd name="connsiteY8" fmla="*/ 148038 h 390525"/>
                <a:gd name="connsiteX9" fmla="*/ 514360 w 542925"/>
                <a:gd name="connsiteY9" fmla="*/ 112614 h 390525"/>
                <a:gd name="connsiteX10" fmla="*/ 514360 w 542925"/>
                <a:gd name="connsiteY10" fmla="*/ 179642 h 390525"/>
                <a:gd name="connsiteX11" fmla="*/ 354006 w 542925"/>
                <a:gd name="connsiteY11" fmla="*/ 153162 h 390525"/>
                <a:gd name="connsiteX12" fmla="*/ 242135 w 542925"/>
                <a:gd name="connsiteY12" fmla="*/ 233924 h 390525"/>
                <a:gd name="connsiteX13" fmla="*/ 232420 w 542925"/>
                <a:gd name="connsiteY13" fmla="*/ 314182 h 390525"/>
                <a:gd name="connsiteX14" fmla="*/ 264909 w 542925"/>
                <a:gd name="connsiteY14" fmla="*/ 361950 h 390525"/>
                <a:gd name="connsiteX15" fmla="*/ 126349 w 542925"/>
                <a:gd name="connsiteY15" fmla="*/ 28575 h 390525"/>
                <a:gd name="connsiteX16" fmla="*/ 160639 w 542925"/>
                <a:gd name="connsiteY16" fmla="*/ 28575 h 390525"/>
                <a:gd name="connsiteX17" fmla="*/ 124787 w 542925"/>
                <a:gd name="connsiteY17" fmla="*/ 73047 h 390525"/>
                <a:gd name="connsiteX18" fmla="*/ 28575 w 542925"/>
                <a:gd name="connsiteY18" fmla="*/ 107794 h 390525"/>
                <a:gd name="connsiteX19" fmla="*/ 28575 w 542925"/>
                <a:gd name="connsiteY19" fmla="*/ 76200 h 390525"/>
                <a:gd name="connsiteX20" fmla="*/ 37024 w 542925"/>
                <a:gd name="connsiteY20" fmla="*/ 76733 h 390525"/>
                <a:gd name="connsiteX21" fmla="*/ 96174 w 542925"/>
                <a:gd name="connsiteY21" fmla="*/ 57312 h 390525"/>
                <a:gd name="connsiteX22" fmla="*/ 126349 w 542925"/>
                <a:gd name="connsiteY22" fmla="*/ 28575 h 390525"/>
                <a:gd name="connsiteX23" fmla="*/ 28575 w 542925"/>
                <a:gd name="connsiteY23" fmla="*/ 138179 h 390525"/>
                <a:gd name="connsiteX24" fmla="*/ 134464 w 542925"/>
                <a:gd name="connsiteY24" fmla="*/ 99927 h 390525"/>
                <a:gd name="connsiteX25" fmla="*/ 191614 w 542925"/>
                <a:gd name="connsiteY25" fmla="*/ 29366 h 390525"/>
                <a:gd name="connsiteX26" fmla="*/ 191976 w 542925"/>
                <a:gd name="connsiteY26" fmla="*/ 28575 h 390525"/>
                <a:gd name="connsiteX27" fmla="*/ 228600 w 542925"/>
                <a:gd name="connsiteY27" fmla="*/ 28575 h 390525"/>
                <a:gd name="connsiteX28" fmla="*/ 224018 w 542925"/>
                <a:gd name="connsiteY28" fmla="*/ 39510 h 390525"/>
                <a:gd name="connsiteX29" fmla="*/ 166135 w 542925"/>
                <a:gd name="connsiteY29" fmla="*/ 123330 h 390525"/>
                <a:gd name="connsiteX30" fmla="*/ 28575 w 542925"/>
                <a:gd name="connsiteY30" fmla="*/ 186690 h 390525"/>
                <a:gd name="connsiteX31" fmla="*/ 176546 w 542925"/>
                <a:gd name="connsiteY31" fmla="*/ 149933 h 390525"/>
                <a:gd name="connsiteX32" fmla="*/ 250412 w 542925"/>
                <a:gd name="connsiteY32" fmla="*/ 50473 h 390525"/>
                <a:gd name="connsiteX33" fmla="*/ 259766 w 542925"/>
                <a:gd name="connsiteY33" fmla="*/ 28565 h 390525"/>
                <a:gd name="connsiteX34" fmla="*/ 335013 w 542925"/>
                <a:gd name="connsiteY34" fmla="*/ 28565 h 390525"/>
                <a:gd name="connsiteX35" fmla="*/ 284131 w 542925"/>
                <a:gd name="connsiteY35" fmla="*/ 65265 h 390525"/>
                <a:gd name="connsiteX36" fmla="*/ 176041 w 542925"/>
                <a:gd name="connsiteY36" fmla="*/ 177432 h 390525"/>
                <a:gd name="connsiteX37" fmla="*/ 133579 w 542925"/>
                <a:gd name="connsiteY37" fmla="*/ 206540 h 390525"/>
                <a:gd name="connsiteX38" fmla="*/ 98441 w 542925"/>
                <a:gd name="connsiteY38" fmla="*/ 230715 h 390525"/>
                <a:gd name="connsiteX39" fmla="*/ 28775 w 542925"/>
                <a:gd name="connsiteY39" fmla="*/ 347586 h 390525"/>
                <a:gd name="connsiteX40" fmla="*/ 28689 w 542925"/>
                <a:gd name="connsiteY40" fmla="*/ 347672 h 390525"/>
                <a:gd name="connsiteX41" fmla="*/ 28604 w 542925"/>
                <a:gd name="connsiteY41" fmla="*/ 347586 h 390525"/>
                <a:gd name="connsiteX42" fmla="*/ 28604 w 542925"/>
                <a:gd name="connsiteY42" fmla="*/ 218999 h 390525"/>
                <a:gd name="connsiteX43" fmla="*/ 176546 w 542925"/>
                <a:gd name="connsiteY43" fmla="*/ 149933 h 390525"/>
                <a:gd name="connsiteX44" fmla="*/ 115729 w 542925"/>
                <a:gd name="connsiteY44" fmla="*/ 253451 h 390525"/>
                <a:gd name="connsiteX45" fmla="*/ 148904 w 542925"/>
                <a:gd name="connsiteY45" fmla="*/ 230648 h 390525"/>
                <a:gd name="connsiteX46" fmla="*/ 193062 w 542925"/>
                <a:gd name="connsiteY46" fmla="*/ 200377 h 390525"/>
                <a:gd name="connsiteX47" fmla="*/ 309401 w 542925"/>
                <a:gd name="connsiteY47" fmla="*/ 78553 h 390525"/>
                <a:gd name="connsiteX48" fmla="*/ 514350 w 542925"/>
                <a:gd name="connsiteY48" fmla="*/ 33004 h 390525"/>
                <a:gd name="connsiteX49" fmla="*/ 514350 w 542925"/>
                <a:gd name="connsiteY49" fmla="*/ 83963 h 390525"/>
                <a:gd name="connsiteX50" fmla="*/ 302190 w 542925"/>
                <a:gd name="connsiteY50" fmla="*/ 124177 h 390525"/>
                <a:gd name="connsiteX51" fmla="*/ 228076 w 542925"/>
                <a:gd name="connsiteY51" fmla="*/ 185738 h 390525"/>
                <a:gd name="connsiteX52" fmla="*/ 185642 w 542925"/>
                <a:gd name="connsiteY52" fmla="*/ 222447 h 390525"/>
                <a:gd name="connsiteX53" fmla="*/ 136112 w 542925"/>
                <a:gd name="connsiteY53" fmla="*/ 291979 h 390525"/>
                <a:gd name="connsiteX54" fmla="*/ 147638 w 542925"/>
                <a:gd name="connsiteY54" fmla="*/ 361950 h 390525"/>
                <a:gd name="connsiteX55" fmla="*/ 55007 w 542925"/>
                <a:gd name="connsiteY55" fmla="*/ 361950 h 390525"/>
                <a:gd name="connsiteX56" fmla="*/ 115729 w 542925"/>
                <a:gd name="connsiteY56" fmla="*/ 253451 h 390525"/>
                <a:gd name="connsiteX57" fmla="*/ 259699 w 542925"/>
                <a:gd name="connsiteY57" fmla="*/ 305676 h 390525"/>
                <a:gd name="connsiteX58" fmla="*/ 267148 w 542925"/>
                <a:gd name="connsiteY58" fmla="*/ 247707 h 390525"/>
                <a:gd name="connsiteX59" fmla="*/ 361369 w 542925"/>
                <a:gd name="connsiteY59" fmla="*/ 180775 h 390525"/>
                <a:gd name="connsiteX60" fmla="*/ 514350 w 542925"/>
                <a:gd name="connsiteY60" fmla="*/ 222828 h 390525"/>
                <a:gd name="connsiteX61" fmla="*/ 514350 w 542925"/>
                <a:gd name="connsiteY61" fmla="*/ 293237 h 390525"/>
                <a:gd name="connsiteX62" fmla="*/ 419538 w 542925"/>
                <a:gd name="connsiteY62" fmla="*/ 361950 h 390525"/>
                <a:gd name="connsiteX63" fmla="*/ 344891 w 542925"/>
                <a:gd name="connsiteY63" fmla="*/ 361950 h 390525"/>
                <a:gd name="connsiteX64" fmla="*/ 322031 w 542925"/>
                <a:gd name="connsiteY64" fmla="*/ 360378 h 390525"/>
                <a:gd name="connsiteX65" fmla="*/ 318478 w 542925"/>
                <a:gd name="connsiteY65" fmla="*/ 359883 h 390525"/>
                <a:gd name="connsiteX66" fmla="*/ 259699 w 542925"/>
                <a:gd name="connsiteY66" fmla="*/ 305676 h 390525"/>
                <a:gd name="connsiteX67" fmla="*/ 87440 w 542925"/>
                <a:gd name="connsiteY67" fmla="*/ 28575 h 390525"/>
                <a:gd name="connsiteX68" fmla="*/ 81134 w 542925"/>
                <a:gd name="connsiteY68" fmla="*/ 32976 h 390525"/>
                <a:gd name="connsiteX69" fmla="*/ 28575 w 542925"/>
                <a:gd name="connsiteY69" fmla="*/ 47263 h 390525"/>
                <a:gd name="connsiteX70" fmla="*/ 28575 w 542925"/>
                <a:gd name="connsiteY70" fmla="*/ 28575 h 390525"/>
                <a:gd name="connsiteX71" fmla="*/ 488004 w 542925"/>
                <a:gd name="connsiteY71" fmla="*/ 361950 h 390525"/>
                <a:gd name="connsiteX72" fmla="*/ 514350 w 542925"/>
                <a:gd name="connsiteY72" fmla="*/ 340462 h 390525"/>
                <a:gd name="connsiteX73" fmla="*/ 514350 w 542925"/>
                <a:gd name="connsiteY73" fmla="*/ 361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42925" h="390525">
                  <a:moveTo>
                    <a:pt x="542925" y="0"/>
                  </a:moveTo>
                  <a:lnTo>
                    <a:pt x="0" y="0"/>
                  </a:lnTo>
                  <a:lnTo>
                    <a:pt x="0" y="390525"/>
                  </a:lnTo>
                  <a:lnTo>
                    <a:pt x="542925" y="390525"/>
                  </a:lnTo>
                  <a:close/>
                  <a:moveTo>
                    <a:pt x="182994" y="361950"/>
                  </a:moveTo>
                  <a:cubicBezTo>
                    <a:pt x="166443" y="345352"/>
                    <a:pt x="159293" y="321574"/>
                    <a:pt x="163944" y="298599"/>
                  </a:cubicBezTo>
                  <a:cubicBezTo>
                    <a:pt x="169364" y="276073"/>
                    <a:pt x="174060" y="265681"/>
                    <a:pt x="202187" y="245716"/>
                  </a:cubicBezTo>
                  <a:cubicBezTo>
                    <a:pt x="218076" y="233627"/>
                    <a:pt x="233216" y="220586"/>
                    <a:pt x="247526" y="206664"/>
                  </a:cubicBezTo>
                  <a:cubicBezTo>
                    <a:pt x="269393" y="185274"/>
                    <a:pt x="292938" y="165668"/>
                    <a:pt x="317935" y="148038"/>
                  </a:cubicBezTo>
                  <a:cubicBezTo>
                    <a:pt x="381200" y="106280"/>
                    <a:pt x="496510" y="111519"/>
                    <a:pt x="514360" y="112614"/>
                  </a:cubicBezTo>
                  <a:lnTo>
                    <a:pt x="514360" y="179642"/>
                  </a:lnTo>
                  <a:cubicBezTo>
                    <a:pt x="476326" y="148057"/>
                    <a:pt x="415357" y="136779"/>
                    <a:pt x="354006" y="153162"/>
                  </a:cubicBezTo>
                  <a:cubicBezTo>
                    <a:pt x="303809" y="166573"/>
                    <a:pt x="263023" y="196025"/>
                    <a:pt x="242135" y="233924"/>
                  </a:cubicBezTo>
                  <a:cubicBezTo>
                    <a:pt x="227860" y="258156"/>
                    <a:pt x="224339" y="287244"/>
                    <a:pt x="232420" y="314182"/>
                  </a:cubicBezTo>
                  <a:cubicBezTo>
                    <a:pt x="238455" y="332886"/>
                    <a:pt x="249731" y="349465"/>
                    <a:pt x="264909" y="361950"/>
                  </a:cubicBezTo>
                  <a:close/>
                  <a:moveTo>
                    <a:pt x="126349" y="28575"/>
                  </a:moveTo>
                  <a:lnTo>
                    <a:pt x="160639" y="28575"/>
                  </a:lnTo>
                  <a:cubicBezTo>
                    <a:pt x="151314" y="48577"/>
                    <a:pt x="140903" y="67227"/>
                    <a:pt x="124787" y="73047"/>
                  </a:cubicBezTo>
                  <a:lnTo>
                    <a:pt x="28575" y="107794"/>
                  </a:lnTo>
                  <a:lnTo>
                    <a:pt x="28575" y="76200"/>
                  </a:lnTo>
                  <a:cubicBezTo>
                    <a:pt x="31377" y="76551"/>
                    <a:pt x="34200" y="76730"/>
                    <a:pt x="37024" y="76733"/>
                  </a:cubicBezTo>
                  <a:cubicBezTo>
                    <a:pt x="58171" y="75934"/>
                    <a:pt x="78669" y="69204"/>
                    <a:pt x="96174" y="57312"/>
                  </a:cubicBezTo>
                  <a:cubicBezTo>
                    <a:pt x="108156" y="49981"/>
                    <a:pt x="118442" y="40185"/>
                    <a:pt x="126349" y="28575"/>
                  </a:cubicBezTo>
                  <a:close/>
                  <a:moveTo>
                    <a:pt x="28575" y="138179"/>
                  </a:moveTo>
                  <a:lnTo>
                    <a:pt x="134464" y="99927"/>
                  </a:lnTo>
                  <a:cubicBezTo>
                    <a:pt x="164878" y="88935"/>
                    <a:pt x="179108" y="57283"/>
                    <a:pt x="191614" y="29366"/>
                  </a:cubicBezTo>
                  <a:lnTo>
                    <a:pt x="191976" y="28575"/>
                  </a:lnTo>
                  <a:lnTo>
                    <a:pt x="228600" y="28575"/>
                  </a:lnTo>
                  <a:cubicBezTo>
                    <a:pt x="227076" y="32175"/>
                    <a:pt x="225562" y="35814"/>
                    <a:pt x="224018" y="39510"/>
                  </a:cubicBezTo>
                  <a:cubicBezTo>
                    <a:pt x="209807" y="73743"/>
                    <a:pt x="193700" y="112538"/>
                    <a:pt x="166135" y="123330"/>
                  </a:cubicBezTo>
                  <a:cubicBezTo>
                    <a:pt x="112919" y="144123"/>
                    <a:pt x="57779" y="171612"/>
                    <a:pt x="28575" y="186690"/>
                  </a:cubicBezTo>
                  <a:close/>
                  <a:moveTo>
                    <a:pt x="176546" y="149933"/>
                  </a:moveTo>
                  <a:cubicBezTo>
                    <a:pt x="215436" y="134693"/>
                    <a:pt x="234010" y="89926"/>
                    <a:pt x="250412" y="50473"/>
                  </a:cubicBezTo>
                  <a:cubicBezTo>
                    <a:pt x="253555" y="42853"/>
                    <a:pt x="256632" y="35547"/>
                    <a:pt x="259766" y="28565"/>
                  </a:cubicBezTo>
                  <a:lnTo>
                    <a:pt x="335013" y="28565"/>
                  </a:lnTo>
                  <a:cubicBezTo>
                    <a:pt x="311429" y="37300"/>
                    <a:pt x="292599" y="49139"/>
                    <a:pt x="284131" y="65265"/>
                  </a:cubicBezTo>
                  <a:cubicBezTo>
                    <a:pt x="267224" y="97460"/>
                    <a:pt x="214865" y="148561"/>
                    <a:pt x="176041" y="177432"/>
                  </a:cubicBezTo>
                  <a:cubicBezTo>
                    <a:pt x="156762" y="191767"/>
                    <a:pt x="144971" y="199273"/>
                    <a:pt x="133579" y="206540"/>
                  </a:cubicBezTo>
                  <a:cubicBezTo>
                    <a:pt x="122911" y="213331"/>
                    <a:pt x="112833" y="219751"/>
                    <a:pt x="98441" y="230715"/>
                  </a:cubicBezTo>
                  <a:cubicBezTo>
                    <a:pt x="62987" y="260941"/>
                    <a:pt x="38498" y="302023"/>
                    <a:pt x="28775" y="347586"/>
                  </a:cubicBezTo>
                  <a:cubicBezTo>
                    <a:pt x="28775" y="347634"/>
                    <a:pt x="28737" y="347672"/>
                    <a:pt x="28689" y="347672"/>
                  </a:cubicBezTo>
                  <a:cubicBezTo>
                    <a:pt x="28642" y="347672"/>
                    <a:pt x="28604" y="347634"/>
                    <a:pt x="28604" y="347586"/>
                  </a:cubicBezTo>
                  <a:lnTo>
                    <a:pt x="28604" y="218999"/>
                  </a:lnTo>
                  <a:cubicBezTo>
                    <a:pt x="76685" y="193422"/>
                    <a:pt x="126065" y="170369"/>
                    <a:pt x="176546" y="149933"/>
                  </a:cubicBezTo>
                  <a:close/>
                  <a:moveTo>
                    <a:pt x="115729" y="253451"/>
                  </a:moveTo>
                  <a:cubicBezTo>
                    <a:pt x="129169" y="243221"/>
                    <a:pt x="138313" y="237392"/>
                    <a:pt x="148904" y="230648"/>
                  </a:cubicBezTo>
                  <a:cubicBezTo>
                    <a:pt x="160172" y="223466"/>
                    <a:pt x="172955" y="215322"/>
                    <a:pt x="193062" y="200377"/>
                  </a:cubicBezTo>
                  <a:cubicBezTo>
                    <a:pt x="228752" y="173831"/>
                    <a:pt x="288446" y="118462"/>
                    <a:pt x="309401" y="78553"/>
                  </a:cubicBezTo>
                  <a:cubicBezTo>
                    <a:pt x="326850" y="45329"/>
                    <a:pt x="441627" y="33166"/>
                    <a:pt x="514350" y="33004"/>
                  </a:cubicBezTo>
                  <a:lnTo>
                    <a:pt x="514350" y="83963"/>
                  </a:lnTo>
                  <a:cubicBezTo>
                    <a:pt x="489099" y="82467"/>
                    <a:pt x="371732" y="78248"/>
                    <a:pt x="302190" y="124177"/>
                  </a:cubicBezTo>
                  <a:cubicBezTo>
                    <a:pt x="275861" y="142660"/>
                    <a:pt x="251075" y="163247"/>
                    <a:pt x="228076" y="185738"/>
                  </a:cubicBezTo>
                  <a:cubicBezTo>
                    <a:pt x="214662" y="198793"/>
                    <a:pt x="200493" y="211051"/>
                    <a:pt x="185642" y="222447"/>
                  </a:cubicBezTo>
                  <a:cubicBezTo>
                    <a:pt x="151609" y="246593"/>
                    <a:pt x="143180" y="262719"/>
                    <a:pt x="136112" y="291979"/>
                  </a:cubicBezTo>
                  <a:cubicBezTo>
                    <a:pt x="130485" y="315907"/>
                    <a:pt x="134633" y="341091"/>
                    <a:pt x="147638" y="361950"/>
                  </a:cubicBezTo>
                  <a:lnTo>
                    <a:pt x="55007" y="361950"/>
                  </a:lnTo>
                  <a:cubicBezTo>
                    <a:pt x="62203" y="319890"/>
                    <a:pt x="83642" y="281581"/>
                    <a:pt x="115729" y="253451"/>
                  </a:cubicBezTo>
                  <a:close/>
                  <a:moveTo>
                    <a:pt x="259699" y="305676"/>
                  </a:moveTo>
                  <a:cubicBezTo>
                    <a:pt x="254018" y="286158"/>
                    <a:pt x="256717" y="265155"/>
                    <a:pt x="267148" y="247707"/>
                  </a:cubicBezTo>
                  <a:cubicBezTo>
                    <a:pt x="284055" y="217037"/>
                    <a:pt x="319278" y="192014"/>
                    <a:pt x="361369" y="180775"/>
                  </a:cubicBezTo>
                  <a:cubicBezTo>
                    <a:pt x="425348" y="163687"/>
                    <a:pt x="490252" y="181785"/>
                    <a:pt x="514350" y="222828"/>
                  </a:cubicBezTo>
                  <a:lnTo>
                    <a:pt x="514350" y="293237"/>
                  </a:lnTo>
                  <a:cubicBezTo>
                    <a:pt x="498053" y="324469"/>
                    <a:pt x="462696" y="350387"/>
                    <a:pt x="419538" y="361950"/>
                  </a:cubicBezTo>
                  <a:lnTo>
                    <a:pt x="344891" y="361950"/>
                  </a:lnTo>
                  <a:cubicBezTo>
                    <a:pt x="337244" y="361949"/>
                    <a:pt x="329606" y="361424"/>
                    <a:pt x="322031" y="360378"/>
                  </a:cubicBezTo>
                  <a:lnTo>
                    <a:pt x="318478" y="359883"/>
                  </a:lnTo>
                  <a:cubicBezTo>
                    <a:pt x="288122" y="349158"/>
                    <a:pt x="267252" y="329908"/>
                    <a:pt x="259699" y="305676"/>
                  </a:cubicBezTo>
                  <a:close/>
                  <a:moveTo>
                    <a:pt x="87440" y="28575"/>
                  </a:moveTo>
                  <a:cubicBezTo>
                    <a:pt x="85414" y="30149"/>
                    <a:pt x="83309" y="31617"/>
                    <a:pt x="81134" y="32976"/>
                  </a:cubicBezTo>
                  <a:cubicBezTo>
                    <a:pt x="53445" y="50121"/>
                    <a:pt x="35623" y="48863"/>
                    <a:pt x="28575" y="47263"/>
                  </a:cubicBezTo>
                  <a:lnTo>
                    <a:pt x="28575" y="28575"/>
                  </a:lnTo>
                  <a:close/>
                  <a:moveTo>
                    <a:pt x="488004" y="361950"/>
                  </a:moveTo>
                  <a:cubicBezTo>
                    <a:pt x="497463" y="355660"/>
                    <a:pt x="506286" y="348463"/>
                    <a:pt x="514350" y="340462"/>
                  </a:cubicBezTo>
                  <a:lnTo>
                    <a:pt x="514350" y="3619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548E5F8A-666A-FFCD-B6DE-AF23A523F35B}"/>
                </a:ext>
              </a:extLst>
            </p:cNvPr>
            <p:cNvSpPr/>
            <p:nvPr/>
          </p:nvSpPr>
          <p:spPr>
            <a:xfrm>
              <a:off x="1837642" y="3756613"/>
              <a:ext cx="192679" cy="152664"/>
            </a:xfrm>
            <a:custGeom>
              <a:avLst/>
              <a:gdLst>
                <a:gd name="connsiteX0" fmla="*/ 118163 w 192679"/>
                <a:gd name="connsiteY0" fmla="*/ 148254 h 152664"/>
                <a:gd name="connsiteX1" fmla="*/ 184181 w 192679"/>
                <a:gd name="connsiteY1" fmla="*/ 100334 h 152664"/>
                <a:gd name="connsiteX2" fmla="*/ 190077 w 192679"/>
                <a:gd name="connsiteY2" fmla="*/ 50680 h 152664"/>
                <a:gd name="connsiteX3" fmla="*/ 74519 w 192679"/>
                <a:gd name="connsiteY3" fmla="*/ 4407 h 152664"/>
                <a:gd name="connsiteX4" fmla="*/ 8502 w 192679"/>
                <a:gd name="connsiteY4" fmla="*/ 52318 h 152664"/>
                <a:gd name="connsiteX5" fmla="*/ 2606 w 192679"/>
                <a:gd name="connsiteY5" fmla="*/ 101972 h 152664"/>
                <a:gd name="connsiteX6" fmla="*/ 85216 w 192679"/>
                <a:gd name="connsiteY6" fmla="*/ 152664 h 152664"/>
                <a:gd name="connsiteX7" fmla="*/ 118163 w 192679"/>
                <a:gd name="connsiteY7" fmla="*/ 148254 h 152664"/>
                <a:gd name="connsiteX8" fmla="*/ 29885 w 192679"/>
                <a:gd name="connsiteY8" fmla="*/ 93466 h 152664"/>
                <a:gd name="connsiteX9" fmla="*/ 33524 w 192679"/>
                <a:gd name="connsiteY9" fmla="*/ 66110 h 152664"/>
                <a:gd name="connsiteX10" fmla="*/ 81892 w 192679"/>
                <a:gd name="connsiteY10" fmla="*/ 32011 h 152664"/>
                <a:gd name="connsiteX11" fmla="*/ 106762 w 192679"/>
                <a:gd name="connsiteY11" fmla="*/ 28715 h 152664"/>
                <a:gd name="connsiteX12" fmla="*/ 162797 w 192679"/>
                <a:gd name="connsiteY12" fmla="*/ 59195 h 152664"/>
                <a:gd name="connsiteX13" fmla="*/ 159149 w 192679"/>
                <a:gd name="connsiteY13" fmla="*/ 86541 h 152664"/>
                <a:gd name="connsiteX14" fmla="*/ 110791 w 192679"/>
                <a:gd name="connsiteY14" fmla="*/ 120651 h 152664"/>
                <a:gd name="connsiteX15" fmla="*/ 29885 w 192679"/>
                <a:gd name="connsiteY15" fmla="*/ 93466 h 15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2679" h="152664">
                  <a:moveTo>
                    <a:pt x="118163" y="148254"/>
                  </a:moveTo>
                  <a:cubicBezTo>
                    <a:pt x="145724" y="141821"/>
                    <a:pt x="169525" y="124544"/>
                    <a:pt x="184181" y="100334"/>
                  </a:cubicBezTo>
                  <a:cubicBezTo>
                    <a:pt x="192874" y="85292"/>
                    <a:pt x="195006" y="67339"/>
                    <a:pt x="190077" y="50680"/>
                  </a:cubicBezTo>
                  <a:cubicBezTo>
                    <a:pt x="177618" y="10751"/>
                    <a:pt x="126859" y="-9575"/>
                    <a:pt x="74519" y="4407"/>
                  </a:cubicBezTo>
                  <a:cubicBezTo>
                    <a:pt x="46960" y="10838"/>
                    <a:pt x="23159" y="28110"/>
                    <a:pt x="8502" y="52318"/>
                  </a:cubicBezTo>
                  <a:cubicBezTo>
                    <a:pt x="-197" y="67358"/>
                    <a:pt x="-2328" y="85313"/>
                    <a:pt x="2606" y="101972"/>
                  </a:cubicBezTo>
                  <a:cubicBezTo>
                    <a:pt x="12407" y="133404"/>
                    <a:pt x="45887" y="152664"/>
                    <a:pt x="85216" y="152664"/>
                  </a:cubicBezTo>
                  <a:cubicBezTo>
                    <a:pt x="96343" y="152632"/>
                    <a:pt x="107419" y="151150"/>
                    <a:pt x="118163" y="148254"/>
                  </a:cubicBezTo>
                  <a:close/>
                  <a:moveTo>
                    <a:pt x="29885" y="93466"/>
                  </a:moveTo>
                  <a:cubicBezTo>
                    <a:pt x="27298" y="84235"/>
                    <a:pt x="28614" y="74346"/>
                    <a:pt x="33524" y="66110"/>
                  </a:cubicBezTo>
                  <a:cubicBezTo>
                    <a:pt x="44519" y="48810"/>
                    <a:pt x="61903" y="36553"/>
                    <a:pt x="81892" y="32011"/>
                  </a:cubicBezTo>
                  <a:cubicBezTo>
                    <a:pt x="90003" y="29835"/>
                    <a:pt x="98363" y="28728"/>
                    <a:pt x="106762" y="28715"/>
                  </a:cubicBezTo>
                  <a:cubicBezTo>
                    <a:pt x="133679" y="28715"/>
                    <a:pt x="156939" y="40412"/>
                    <a:pt x="162797" y="59195"/>
                  </a:cubicBezTo>
                  <a:cubicBezTo>
                    <a:pt x="165386" y="68425"/>
                    <a:pt x="164067" y="78313"/>
                    <a:pt x="159149" y="86541"/>
                  </a:cubicBezTo>
                  <a:cubicBezTo>
                    <a:pt x="148157" y="103842"/>
                    <a:pt x="130777" y="116101"/>
                    <a:pt x="110791" y="120651"/>
                  </a:cubicBezTo>
                  <a:cubicBezTo>
                    <a:pt x="74567" y="130337"/>
                    <a:pt x="37496" y="117879"/>
                    <a:pt x="29885" y="934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A515DCE-4901-FBC9-0486-BD287AF78D09}"/>
                </a:ext>
              </a:extLst>
            </p:cNvPr>
            <p:cNvSpPr/>
            <p:nvPr/>
          </p:nvSpPr>
          <p:spPr>
            <a:xfrm>
              <a:off x="1881477" y="3793191"/>
              <a:ext cx="104991" cy="79500"/>
            </a:xfrm>
            <a:custGeom>
              <a:avLst/>
              <a:gdLst>
                <a:gd name="connsiteX0" fmla="*/ 100798 w 104991"/>
                <a:gd name="connsiteY0" fmla="*/ 52421 h 79500"/>
                <a:gd name="connsiteX1" fmla="*/ 103246 w 104991"/>
                <a:gd name="connsiteY1" fmla="*/ 26189 h 79500"/>
                <a:gd name="connsiteX2" fmla="*/ 40771 w 104991"/>
                <a:gd name="connsiteY2" fmla="*/ 1938 h 79500"/>
                <a:gd name="connsiteX3" fmla="*/ 4186 w 104991"/>
                <a:gd name="connsiteY3" fmla="*/ 27075 h 79500"/>
                <a:gd name="connsiteX4" fmla="*/ 1738 w 104991"/>
                <a:gd name="connsiteY4" fmla="*/ 53297 h 79500"/>
                <a:gd name="connsiteX5" fmla="*/ 47686 w 104991"/>
                <a:gd name="connsiteY5" fmla="*/ 79500 h 79500"/>
                <a:gd name="connsiteX6" fmla="*/ 64222 w 104991"/>
                <a:gd name="connsiteY6" fmla="*/ 77595 h 79500"/>
                <a:gd name="connsiteX7" fmla="*/ 100798 w 104991"/>
                <a:gd name="connsiteY7" fmla="*/ 52421 h 79500"/>
                <a:gd name="connsiteX8" fmla="*/ 75718 w 104991"/>
                <a:gd name="connsiteY8" fmla="*/ 38733 h 79500"/>
                <a:gd name="connsiteX9" fmla="*/ 57621 w 104991"/>
                <a:gd name="connsiteY9" fmla="*/ 49744 h 79500"/>
                <a:gd name="connsiteX10" fmla="*/ 28655 w 104991"/>
                <a:gd name="connsiteY10" fmla="*/ 43782 h 79500"/>
                <a:gd name="connsiteX11" fmla="*/ 29246 w 104991"/>
                <a:gd name="connsiteY11" fmla="*/ 40762 h 79500"/>
                <a:gd name="connsiteX12" fmla="*/ 47344 w 104991"/>
                <a:gd name="connsiteY12" fmla="*/ 29751 h 79500"/>
                <a:gd name="connsiteX13" fmla="*/ 57383 w 104991"/>
                <a:gd name="connsiteY13" fmla="*/ 28561 h 79500"/>
                <a:gd name="connsiteX14" fmla="*/ 76309 w 104991"/>
                <a:gd name="connsiteY14" fmla="*/ 35714 h 79500"/>
                <a:gd name="connsiteX15" fmla="*/ 76309 w 104991"/>
                <a:gd name="connsiteY15" fmla="*/ 35714 h 79500"/>
                <a:gd name="connsiteX16" fmla="*/ 75728 w 104991"/>
                <a:gd name="connsiteY16" fmla="*/ 38733 h 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991" h="79500">
                  <a:moveTo>
                    <a:pt x="100798" y="52421"/>
                  </a:moveTo>
                  <a:cubicBezTo>
                    <a:pt x="105351" y="44436"/>
                    <a:pt x="106242" y="34878"/>
                    <a:pt x="103246" y="26189"/>
                  </a:cubicBezTo>
                  <a:cubicBezTo>
                    <a:pt x="96121" y="6015"/>
                    <a:pt x="68689" y="-4634"/>
                    <a:pt x="40771" y="1938"/>
                  </a:cubicBezTo>
                  <a:cubicBezTo>
                    <a:pt x="25593" y="4823"/>
                    <a:pt x="12322" y="13942"/>
                    <a:pt x="4186" y="27075"/>
                  </a:cubicBezTo>
                  <a:cubicBezTo>
                    <a:pt x="-357" y="35059"/>
                    <a:pt x="-1248" y="44610"/>
                    <a:pt x="1738" y="53297"/>
                  </a:cubicBezTo>
                  <a:cubicBezTo>
                    <a:pt x="7453" y="69490"/>
                    <a:pt x="26141" y="79500"/>
                    <a:pt x="47686" y="79500"/>
                  </a:cubicBezTo>
                  <a:cubicBezTo>
                    <a:pt x="53253" y="79505"/>
                    <a:pt x="58802" y="78865"/>
                    <a:pt x="64222" y="77595"/>
                  </a:cubicBezTo>
                  <a:cubicBezTo>
                    <a:pt x="79407" y="74709"/>
                    <a:pt x="92680" y="65574"/>
                    <a:pt x="100798" y="52421"/>
                  </a:cubicBezTo>
                  <a:close/>
                  <a:moveTo>
                    <a:pt x="75718" y="38733"/>
                  </a:moveTo>
                  <a:cubicBezTo>
                    <a:pt x="71375" y="44648"/>
                    <a:pt x="64869" y="48605"/>
                    <a:pt x="57621" y="49744"/>
                  </a:cubicBezTo>
                  <a:cubicBezTo>
                    <a:pt x="42248" y="53373"/>
                    <a:pt x="30122" y="47954"/>
                    <a:pt x="28655" y="43782"/>
                  </a:cubicBezTo>
                  <a:cubicBezTo>
                    <a:pt x="28541" y="43467"/>
                    <a:pt x="28236" y="42601"/>
                    <a:pt x="29246" y="40762"/>
                  </a:cubicBezTo>
                  <a:cubicBezTo>
                    <a:pt x="33588" y="34846"/>
                    <a:pt x="40094" y="30888"/>
                    <a:pt x="47344" y="29751"/>
                  </a:cubicBezTo>
                  <a:cubicBezTo>
                    <a:pt x="50632" y="28967"/>
                    <a:pt x="54001" y="28568"/>
                    <a:pt x="57383" y="28561"/>
                  </a:cubicBezTo>
                  <a:cubicBezTo>
                    <a:pt x="67756" y="28561"/>
                    <a:pt x="75176" y="32504"/>
                    <a:pt x="76309" y="35714"/>
                  </a:cubicBezTo>
                  <a:lnTo>
                    <a:pt x="76309" y="35714"/>
                  </a:lnTo>
                  <a:cubicBezTo>
                    <a:pt x="76423" y="36028"/>
                    <a:pt x="76738" y="36895"/>
                    <a:pt x="75728" y="387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1ADCA447-438F-13F0-0C59-D429D9C33BA7}"/>
              </a:ext>
            </a:extLst>
          </p:cNvPr>
          <p:cNvSpPr/>
          <p:nvPr/>
        </p:nvSpPr>
        <p:spPr>
          <a:xfrm rot="5400000">
            <a:off x="8667281" y="2028051"/>
            <a:ext cx="350248" cy="748046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CA485398-387C-271C-5046-D3CCC50CD855}"/>
              </a:ext>
            </a:extLst>
          </p:cNvPr>
          <p:cNvSpPr/>
          <p:nvPr/>
        </p:nvSpPr>
        <p:spPr>
          <a:xfrm rot="5400000">
            <a:off x="8667281" y="4085212"/>
            <a:ext cx="350248" cy="748046"/>
          </a:xfrm>
          <a:prstGeom prst="chevron">
            <a:avLst>
              <a:gd name="adj" fmla="val 657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71A5D5BB-12F0-FA8C-8626-D4EA7E43EE8F}"/>
              </a:ext>
            </a:extLst>
          </p:cNvPr>
          <p:cNvSpPr txBox="1">
            <a:spLocks/>
          </p:cNvSpPr>
          <p:nvPr/>
        </p:nvSpPr>
        <p:spPr>
          <a:xfrm>
            <a:off x="6654201" y="2737229"/>
            <a:ext cx="4934606" cy="1305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2800" dirty="0">
                <a:latin typeface="+mj-lt"/>
              </a:rPr>
              <a:t>색상 변환</a:t>
            </a:r>
            <a:r>
              <a:rPr lang="en-US" altLang="ko-KR" sz="2800" dirty="0">
                <a:latin typeface="+mj-lt"/>
              </a:rPr>
              <a:t> </a:t>
            </a:r>
            <a:r>
              <a:rPr lang="ko-KR" altLang="en-US" sz="2800" dirty="0">
                <a:latin typeface="+mj-lt"/>
              </a:rPr>
              <a:t>및</a:t>
            </a:r>
            <a:r>
              <a:rPr lang="en-US" altLang="ko-KR" sz="2800" dirty="0">
                <a:latin typeface="+mj-lt"/>
              </a:rPr>
              <a:t> </a:t>
            </a:r>
            <a:r>
              <a:rPr lang="ko-KR" altLang="en-US" sz="2800" dirty="0">
                <a:latin typeface="+mj-lt"/>
              </a:rPr>
              <a:t>등고선 구현</a:t>
            </a:r>
            <a:endParaRPr lang="en-US" altLang="ko-KR" sz="2800" dirty="0">
              <a:latin typeface="+mj-lt"/>
            </a:endParaRPr>
          </a:p>
        </p:txBody>
      </p:sp>
      <p:sp>
        <p:nvSpPr>
          <p:cNvPr id="34" name="Rounded Rectangle 2">
            <a:extLst>
              <a:ext uri="{FF2B5EF4-FFF2-40B4-BE49-F238E27FC236}">
                <a16:creationId xmlns:a16="http://schemas.microsoft.com/office/drawing/2014/main" id="{3026740C-2F7C-2AC6-3D10-2386698CA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4795359"/>
            <a:ext cx="5492810" cy="13782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82AE1563-67B6-A5F9-EDF3-17FC6C9F6F47}"/>
              </a:ext>
            </a:extLst>
          </p:cNvPr>
          <p:cNvSpPr txBox="1">
            <a:spLocks/>
          </p:cNvSpPr>
          <p:nvPr/>
        </p:nvSpPr>
        <p:spPr>
          <a:xfrm>
            <a:off x="6654201" y="4791081"/>
            <a:ext cx="4934606" cy="1305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-1800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72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900000" indent="-1080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2800" dirty="0">
                <a:latin typeface="+mj-lt"/>
              </a:rPr>
              <a:t>WPF </a:t>
            </a:r>
            <a:r>
              <a:rPr lang="ko-KR" altLang="en-US" sz="2800" dirty="0">
                <a:latin typeface="+mj-lt"/>
              </a:rPr>
              <a:t>기반 렌더링 구현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A2F71-9171-E04A-32C9-D6D1B0E42438}"/>
              </a:ext>
            </a:extLst>
          </p:cNvPr>
          <p:cNvGrpSpPr/>
          <p:nvPr/>
        </p:nvGrpSpPr>
        <p:grpSpPr>
          <a:xfrm>
            <a:off x="5691683" y="5080194"/>
            <a:ext cx="808627" cy="808627"/>
            <a:chOff x="4729169" y="4623404"/>
            <a:chExt cx="808627" cy="80862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72EA3AD-3155-FB62-C8E8-56A2A7B67193}"/>
                </a:ext>
              </a:extLst>
            </p:cNvPr>
            <p:cNvSpPr/>
            <p:nvPr/>
          </p:nvSpPr>
          <p:spPr>
            <a:xfrm>
              <a:off x="4729169" y="4623404"/>
              <a:ext cx="808627" cy="808627"/>
            </a:xfrm>
            <a:prstGeom prst="ellipse">
              <a:avLst/>
            </a:prstGeom>
            <a:solidFill>
              <a:schemeClr val="bg2"/>
            </a:solidFill>
            <a:ln w="28575"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BDCFD39-ECCC-C84A-7B48-5790C889044C}"/>
                </a:ext>
              </a:extLst>
            </p:cNvPr>
            <p:cNvSpPr/>
            <p:nvPr/>
          </p:nvSpPr>
          <p:spPr>
            <a:xfrm>
              <a:off x="4966927" y="4799480"/>
              <a:ext cx="249843" cy="146306"/>
            </a:xfrm>
            <a:custGeom>
              <a:avLst/>
              <a:gdLst>
                <a:gd name="connsiteX0" fmla="*/ 90936 w 249843"/>
                <a:gd name="connsiteY0" fmla="*/ 0 h 146306"/>
                <a:gd name="connsiteX1" fmla="*/ 77665 w 249843"/>
                <a:gd name="connsiteY1" fmla="*/ 7659 h 146306"/>
                <a:gd name="connsiteX2" fmla="*/ 2046 w 249843"/>
                <a:gd name="connsiteY2" fmla="*/ 138648 h 146306"/>
                <a:gd name="connsiteX3" fmla="*/ 0 w 249843"/>
                <a:gd name="connsiteY3" fmla="*/ 146306 h 146306"/>
                <a:gd name="connsiteX4" fmla="*/ 166554 w 249843"/>
                <a:gd name="connsiteY4" fmla="*/ 146306 h 146306"/>
                <a:gd name="connsiteX5" fmla="*/ 249843 w 249843"/>
                <a:gd name="connsiteY5" fmla="*/ 2046 h 146306"/>
                <a:gd name="connsiteX6" fmla="*/ 242173 w 249843"/>
                <a:gd name="connsiteY6" fmla="*/ 0 h 14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843" h="146306">
                  <a:moveTo>
                    <a:pt x="90936" y="0"/>
                  </a:moveTo>
                  <a:cubicBezTo>
                    <a:pt x="85462" y="-2"/>
                    <a:pt x="80402" y="2918"/>
                    <a:pt x="77665" y="7659"/>
                  </a:cubicBezTo>
                  <a:lnTo>
                    <a:pt x="2046" y="138648"/>
                  </a:lnTo>
                  <a:cubicBezTo>
                    <a:pt x="678" y="141017"/>
                    <a:pt x="0" y="143662"/>
                    <a:pt x="0" y="146306"/>
                  </a:cubicBezTo>
                  <a:lnTo>
                    <a:pt x="166554" y="146306"/>
                  </a:lnTo>
                  <a:lnTo>
                    <a:pt x="249843" y="2046"/>
                  </a:lnTo>
                  <a:cubicBezTo>
                    <a:pt x="247550" y="721"/>
                    <a:pt x="244913" y="-1"/>
                    <a:pt x="242173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60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B0AC2F32-F51F-3835-65C7-B0BF652C4049}"/>
                </a:ext>
              </a:extLst>
            </p:cNvPr>
            <p:cNvSpPr/>
            <p:nvPr/>
          </p:nvSpPr>
          <p:spPr>
            <a:xfrm>
              <a:off x="4966904" y="4945786"/>
              <a:ext cx="249854" cy="146304"/>
            </a:xfrm>
            <a:custGeom>
              <a:avLst/>
              <a:gdLst>
                <a:gd name="connsiteX0" fmla="*/ 77682 w 249854"/>
                <a:gd name="connsiteY0" fmla="*/ 138641 h 146304"/>
                <a:gd name="connsiteX1" fmla="*/ 90950 w 249854"/>
                <a:gd name="connsiteY1" fmla="*/ 146305 h 146304"/>
                <a:gd name="connsiteX2" fmla="*/ 242199 w 249854"/>
                <a:gd name="connsiteY2" fmla="*/ 146298 h 146304"/>
                <a:gd name="connsiteX3" fmla="*/ 249855 w 249854"/>
                <a:gd name="connsiteY3" fmla="*/ 144241 h 146304"/>
                <a:gd name="connsiteX4" fmla="*/ 166577 w 249854"/>
                <a:gd name="connsiteY4" fmla="*/ 0 h 146304"/>
                <a:gd name="connsiteX5" fmla="*/ 0 w 249854"/>
                <a:gd name="connsiteY5" fmla="*/ 0 h 146304"/>
                <a:gd name="connsiteX6" fmla="*/ 2063 w 249854"/>
                <a:gd name="connsiteY6" fmla="*/ 766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854" h="146304">
                  <a:moveTo>
                    <a:pt x="77682" y="138641"/>
                  </a:moveTo>
                  <a:cubicBezTo>
                    <a:pt x="80417" y="143383"/>
                    <a:pt x="85475" y="146305"/>
                    <a:pt x="90950" y="146305"/>
                  </a:cubicBezTo>
                  <a:lnTo>
                    <a:pt x="242199" y="146298"/>
                  </a:lnTo>
                  <a:cubicBezTo>
                    <a:pt x="244935" y="146298"/>
                    <a:pt x="247564" y="145563"/>
                    <a:pt x="249855" y="144241"/>
                  </a:cubicBezTo>
                  <a:lnTo>
                    <a:pt x="166577" y="0"/>
                  </a:lnTo>
                  <a:lnTo>
                    <a:pt x="0" y="0"/>
                  </a:lnTo>
                  <a:cubicBezTo>
                    <a:pt x="-1" y="2649"/>
                    <a:pt x="692" y="5293"/>
                    <a:pt x="2063" y="766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0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AAE22A6-1D69-5E57-104C-34DEDE1F4C14}"/>
                </a:ext>
              </a:extLst>
            </p:cNvPr>
            <p:cNvSpPr/>
            <p:nvPr/>
          </p:nvSpPr>
          <p:spPr>
            <a:xfrm>
              <a:off x="5133482" y="4801546"/>
              <a:ext cx="166569" cy="288500"/>
            </a:xfrm>
            <a:custGeom>
              <a:avLst/>
              <a:gdLst>
                <a:gd name="connsiteX0" fmla="*/ 164514 w 166569"/>
                <a:gd name="connsiteY0" fmla="*/ 151906 h 288500"/>
                <a:gd name="connsiteX1" fmla="*/ 164517 w 166569"/>
                <a:gd name="connsiteY1" fmla="*/ 136583 h 288500"/>
                <a:gd name="connsiteX2" fmla="*/ 88887 w 166569"/>
                <a:gd name="connsiteY2" fmla="*/ 5602 h 288500"/>
                <a:gd name="connsiteX3" fmla="*/ 83277 w 166569"/>
                <a:gd name="connsiteY3" fmla="*/ 0 h 288500"/>
                <a:gd name="connsiteX4" fmla="*/ 0 w 166569"/>
                <a:gd name="connsiteY4" fmla="*/ 144240 h 288500"/>
                <a:gd name="connsiteX5" fmla="*/ 83288 w 166569"/>
                <a:gd name="connsiteY5" fmla="*/ 288501 h 288500"/>
                <a:gd name="connsiteX6" fmla="*/ 88896 w 166569"/>
                <a:gd name="connsiteY6" fmla="*/ 282881 h 28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569" h="288500">
                  <a:moveTo>
                    <a:pt x="164514" y="151906"/>
                  </a:moveTo>
                  <a:cubicBezTo>
                    <a:pt x="167253" y="147166"/>
                    <a:pt x="167254" y="141325"/>
                    <a:pt x="164517" y="136583"/>
                  </a:cubicBezTo>
                  <a:lnTo>
                    <a:pt x="88887" y="5602"/>
                  </a:lnTo>
                  <a:cubicBezTo>
                    <a:pt x="87518" y="3232"/>
                    <a:pt x="85567" y="1322"/>
                    <a:pt x="83277" y="0"/>
                  </a:cubicBezTo>
                  <a:lnTo>
                    <a:pt x="0" y="144240"/>
                  </a:lnTo>
                  <a:lnTo>
                    <a:pt x="83288" y="288501"/>
                  </a:lnTo>
                  <a:cubicBezTo>
                    <a:pt x="85583" y="287177"/>
                    <a:pt x="87526" y="285255"/>
                    <a:pt x="88896" y="28288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08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F16ABF05-AD03-DBA1-C8D4-B5566C62AD27}"/>
                </a:ext>
              </a:extLst>
            </p:cNvPr>
            <p:cNvSpPr/>
            <p:nvPr/>
          </p:nvSpPr>
          <p:spPr>
            <a:xfrm>
              <a:off x="5296192" y="4799484"/>
              <a:ext cx="105831" cy="292598"/>
            </a:xfrm>
            <a:custGeom>
              <a:avLst/>
              <a:gdLst>
                <a:gd name="connsiteX0" fmla="*/ 19493 w 105831"/>
                <a:gd name="connsiteY0" fmla="*/ 0 h 292598"/>
                <a:gd name="connsiteX1" fmla="*/ 15728 w 105831"/>
                <a:gd name="connsiteY1" fmla="*/ 2235 h 292598"/>
                <a:gd name="connsiteX2" fmla="*/ 549 w 105831"/>
                <a:gd name="connsiteY2" fmla="*/ 29534 h 292598"/>
                <a:gd name="connsiteX3" fmla="*/ 583 w 105831"/>
                <a:gd name="connsiteY3" fmla="*/ 33826 h 292598"/>
                <a:gd name="connsiteX4" fmla="*/ 65524 w 105831"/>
                <a:gd name="connsiteY4" fmla="*/ 146302 h 292598"/>
                <a:gd name="connsiteX5" fmla="*/ 583 w 105831"/>
                <a:gd name="connsiteY5" fmla="*/ 258778 h 292598"/>
                <a:gd name="connsiteX6" fmla="*/ 549 w 105831"/>
                <a:gd name="connsiteY6" fmla="*/ 263070 h 292598"/>
                <a:gd name="connsiteX7" fmla="*/ 15728 w 105831"/>
                <a:gd name="connsiteY7" fmla="*/ 290369 h 292598"/>
                <a:gd name="connsiteX8" fmla="*/ 23293 w 105831"/>
                <a:gd name="connsiteY8" fmla="*/ 290429 h 292598"/>
                <a:gd name="connsiteX9" fmla="*/ 105249 w 105831"/>
                <a:gd name="connsiteY9" fmla="*/ 148478 h 292598"/>
                <a:gd name="connsiteX10" fmla="*/ 105249 w 105831"/>
                <a:gd name="connsiteY10" fmla="*/ 144127 h 292598"/>
                <a:gd name="connsiteX11" fmla="*/ 23292 w 105831"/>
                <a:gd name="connsiteY11" fmla="*/ 2176 h 292598"/>
                <a:gd name="connsiteX12" fmla="*/ 19493 w 105831"/>
                <a:gd name="connsiteY12" fmla="*/ 0 h 29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831" h="292598">
                  <a:moveTo>
                    <a:pt x="19493" y="0"/>
                  </a:moveTo>
                  <a:cubicBezTo>
                    <a:pt x="17928" y="14"/>
                    <a:pt x="16490" y="867"/>
                    <a:pt x="15728" y="2235"/>
                  </a:cubicBezTo>
                  <a:lnTo>
                    <a:pt x="549" y="29534"/>
                  </a:lnTo>
                  <a:cubicBezTo>
                    <a:pt x="-195" y="30871"/>
                    <a:pt x="-182" y="32501"/>
                    <a:pt x="583" y="33826"/>
                  </a:cubicBezTo>
                  <a:lnTo>
                    <a:pt x="65524" y="146302"/>
                  </a:lnTo>
                  <a:lnTo>
                    <a:pt x="583" y="258778"/>
                  </a:lnTo>
                  <a:cubicBezTo>
                    <a:pt x="-182" y="260104"/>
                    <a:pt x="-195" y="261733"/>
                    <a:pt x="549" y="263070"/>
                  </a:cubicBezTo>
                  <a:lnTo>
                    <a:pt x="15728" y="290369"/>
                  </a:lnTo>
                  <a:cubicBezTo>
                    <a:pt x="17374" y="293315"/>
                    <a:pt x="21601" y="293348"/>
                    <a:pt x="23293" y="290429"/>
                  </a:cubicBezTo>
                  <a:lnTo>
                    <a:pt x="105249" y="148478"/>
                  </a:lnTo>
                  <a:cubicBezTo>
                    <a:pt x="106026" y="147132"/>
                    <a:pt x="106026" y="145473"/>
                    <a:pt x="105249" y="144127"/>
                  </a:cubicBezTo>
                  <a:lnTo>
                    <a:pt x="23292" y="2176"/>
                  </a:lnTo>
                  <a:cubicBezTo>
                    <a:pt x="22510" y="820"/>
                    <a:pt x="21059" y="-11"/>
                    <a:pt x="19493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432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407572A-592C-A8F8-AFE1-394D85F5F2E0}"/>
                </a:ext>
              </a:extLst>
            </p:cNvPr>
            <p:cNvSpPr/>
            <p:nvPr/>
          </p:nvSpPr>
          <p:spPr>
            <a:xfrm>
              <a:off x="4864939" y="4799490"/>
              <a:ext cx="105831" cy="292598"/>
            </a:xfrm>
            <a:custGeom>
              <a:avLst/>
              <a:gdLst>
                <a:gd name="connsiteX0" fmla="*/ 86338 w 105831"/>
                <a:gd name="connsiteY0" fmla="*/ 292598 h 292598"/>
                <a:gd name="connsiteX1" fmla="*/ 90103 w 105831"/>
                <a:gd name="connsiteY1" fmla="*/ 290363 h 292598"/>
                <a:gd name="connsiteX2" fmla="*/ 105282 w 105831"/>
                <a:gd name="connsiteY2" fmla="*/ 263064 h 292598"/>
                <a:gd name="connsiteX3" fmla="*/ 105248 w 105831"/>
                <a:gd name="connsiteY3" fmla="*/ 258772 h 292598"/>
                <a:gd name="connsiteX4" fmla="*/ 40307 w 105831"/>
                <a:gd name="connsiteY4" fmla="*/ 146296 h 292598"/>
                <a:gd name="connsiteX5" fmla="*/ 105248 w 105831"/>
                <a:gd name="connsiteY5" fmla="*/ 33820 h 292598"/>
                <a:gd name="connsiteX6" fmla="*/ 105282 w 105831"/>
                <a:gd name="connsiteY6" fmla="*/ 29528 h 292598"/>
                <a:gd name="connsiteX7" fmla="*/ 90103 w 105831"/>
                <a:gd name="connsiteY7" fmla="*/ 2229 h 292598"/>
                <a:gd name="connsiteX8" fmla="*/ 82539 w 105831"/>
                <a:gd name="connsiteY8" fmla="*/ 2169 h 292598"/>
                <a:gd name="connsiteX9" fmla="*/ 583 w 105831"/>
                <a:gd name="connsiteY9" fmla="*/ 144120 h 292598"/>
                <a:gd name="connsiteX10" fmla="*/ 583 w 105831"/>
                <a:gd name="connsiteY10" fmla="*/ 148472 h 292598"/>
                <a:gd name="connsiteX11" fmla="*/ 82539 w 105831"/>
                <a:gd name="connsiteY11" fmla="*/ 290422 h 292598"/>
                <a:gd name="connsiteX12" fmla="*/ 86338 w 105831"/>
                <a:gd name="connsiteY12" fmla="*/ 292598 h 29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831" h="292598">
                  <a:moveTo>
                    <a:pt x="86338" y="292598"/>
                  </a:moveTo>
                  <a:cubicBezTo>
                    <a:pt x="87904" y="292585"/>
                    <a:pt x="89342" y="291731"/>
                    <a:pt x="90103" y="290363"/>
                  </a:cubicBezTo>
                  <a:lnTo>
                    <a:pt x="105282" y="263064"/>
                  </a:lnTo>
                  <a:cubicBezTo>
                    <a:pt x="106026" y="261727"/>
                    <a:pt x="106014" y="260097"/>
                    <a:pt x="105248" y="258772"/>
                  </a:cubicBezTo>
                  <a:lnTo>
                    <a:pt x="40307" y="146296"/>
                  </a:lnTo>
                  <a:lnTo>
                    <a:pt x="105248" y="33820"/>
                  </a:lnTo>
                  <a:cubicBezTo>
                    <a:pt x="106014" y="32495"/>
                    <a:pt x="106026" y="30865"/>
                    <a:pt x="105282" y="29528"/>
                  </a:cubicBezTo>
                  <a:lnTo>
                    <a:pt x="90103" y="2229"/>
                  </a:lnTo>
                  <a:cubicBezTo>
                    <a:pt x="88457" y="-716"/>
                    <a:pt x="84231" y="-750"/>
                    <a:pt x="82539" y="2169"/>
                  </a:cubicBezTo>
                  <a:lnTo>
                    <a:pt x="583" y="144120"/>
                  </a:lnTo>
                  <a:cubicBezTo>
                    <a:pt x="-194" y="145467"/>
                    <a:pt x="-194" y="147125"/>
                    <a:pt x="583" y="148472"/>
                  </a:cubicBezTo>
                  <a:lnTo>
                    <a:pt x="82539" y="290422"/>
                  </a:lnTo>
                  <a:cubicBezTo>
                    <a:pt x="83322" y="291778"/>
                    <a:pt x="84773" y="292609"/>
                    <a:pt x="86338" y="292598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432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C36F853-8A92-D6DB-919E-B982782EF30A}"/>
                </a:ext>
              </a:extLst>
            </p:cNvPr>
            <p:cNvSpPr/>
            <p:nvPr/>
          </p:nvSpPr>
          <p:spPr>
            <a:xfrm>
              <a:off x="4949429" y="5136769"/>
              <a:ext cx="359617" cy="133026"/>
            </a:xfrm>
            <a:custGeom>
              <a:avLst/>
              <a:gdLst>
                <a:gd name="connsiteX0" fmla="*/ 139460 w 359617"/>
                <a:gd name="connsiteY0" fmla="*/ 129921 h 133026"/>
                <a:gd name="connsiteX1" fmla="*/ 138079 w 359617"/>
                <a:gd name="connsiteY1" fmla="*/ 132336 h 133026"/>
                <a:gd name="connsiteX2" fmla="*/ 135319 w 359617"/>
                <a:gd name="connsiteY2" fmla="*/ 132854 h 133026"/>
                <a:gd name="connsiteX3" fmla="*/ 118410 w 359617"/>
                <a:gd name="connsiteY3" fmla="*/ 132854 h 133026"/>
                <a:gd name="connsiteX4" fmla="*/ 115477 w 359617"/>
                <a:gd name="connsiteY4" fmla="*/ 132336 h 133026"/>
                <a:gd name="connsiteX5" fmla="*/ 114269 w 359617"/>
                <a:gd name="connsiteY5" fmla="*/ 129921 h 133026"/>
                <a:gd name="connsiteX6" fmla="*/ 89079 w 359617"/>
                <a:gd name="connsiteY6" fmla="*/ 34507 h 133026"/>
                <a:gd name="connsiteX7" fmla="*/ 61818 w 359617"/>
                <a:gd name="connsiteY7" fmla="*/ 129921 h 133026"/>
                <a:gd name="connsiteX8" fmla="*/ 60437 w 359617"/>
                <a:gd name="connsiteY8" fmla="*/ 132336 h 133026"/>
                <a:gd name="connsiteX9" fmla="*/ 57677 w 359617"/>
                <a:gd name="connsiteY9" fmla="*/ 132854 h 133026"/>
                <a:gd name="connsiteX10" fmla="*/ 40941 w 359617"/>
                <a:gd name="connsiteY10" fmla="*/ 132854 h 133026"/>
                <a:gd name="connsiteX11" fmla="*/ 38180 w 359617"/>
                <a:gd name="connsiteY11" fmla="*/ 132336 h 133026"/>
                <a:gd name="connsiteX12" fmla="*/ 36800 w 359617"/>
                <a:gd name="connsiteY12" fmla="*/ 129921 h 133026"/>
                <a:gd name="connsiteX13" fmla="*/ 394 w 359617"/>
                <a:gd name="connsiteY13" fmla="*/ 3968 h 133026"/>
                <a:gd name="connsiteX14" fmla="*/ 222 w 359617"/>
                <a:gd name="connsiteY14" fmla="*/ 863 h 133026"/>
                <a:gd name="connsiteX15" fmla="*/ 3155 w 359617"/>
                <a:gd name="connsiteY15" fmla="*/ 0 h 133026"/>
                <a:gd name="connsiteX16" fmla="*/ 19719 w 359617"/>
                <a:gd name="connsiteY16" fmla="*/ 0 h 133026"/>
                <a:gd name="connsiteX17" fmla="*/ 22307 w 359617"/>
                <a:gd name="connsiteY17" fmla="*/ 345 h 133026"/>
                <a:gd name="connsiteX18" fmla="*/ 23514 w 359617"/>
                <a:gd name="connsiteY18" fmla="*/ 1898 h 133026"/>
                <a:gd name="connsiteX19" fmla="*/ 50603 w 359617"/>
                <a:gd name="connsiteY19" fmla="*/ 96794 h 133026"/>
                <a:gd name="connsiteX20" fmla="*/ 76483 w 359617"/>
                <a:gd name="connsiteY20" fmla="*/ 2588 h 133026"/>
                <a:gd name="connsiteX21" fmla="*/ 77864 w 359617"/>
                <a:gd name="connsiteY21" fmla="*/ 345 h 133026"/>
                <a:gd name="connsiteX22" fmla="*/ 80624 w 359617"/>
                <a:gd name="connsiteY22" fmla="*/ 0 h 133026"/>
                <a:gd name="connsiteX23" fmla="*/ 97360 w 359617"/>
                <a:gd name="connsiteY23" fmla="*/ 0 h 133026"/>
                <a:gd name="connsiteX24" fmla="*/ 100121 w 359617"/>
                <a:gd name="connsiteY24" fmla="*/ 345 h 133026"/>
                <a:gd name="connsiteX25" fmla="*/ 101674 w 359617"/>
                <a:gd name="connsiteY25" fmla="*/ 2588 h 133026"/>
                <a:gd name="connsiteX26" fmla="*/ 127382 w 359617"/>
                <a:gd name="connsiteY26" fmla="*/ 96794 h 133026"/>
                <a:gd name="connsiteX27" fmla="*/ 154470 w 359617"/>
                <a:gd name="connsiteY27" fmla="*/ 2243 h 133026"/>
                <a:gd name="connsiteX28" fmla="*/ 155506 w 359617"/>
                <a:gd name="connsiteY28" fmla="*/ 345 h 133026"/>
                <a:gd name="connsiteX29" fmla="*/ 158094 w 359617"/>
                <a:gd name="connsiteY29" fmla="*/ 0 h 133026"/>
                <a:gd name="connsiteX30" fmla="*/ 174657 w 359617"/>
                <a:gd name="connsiteY30" fmla="*/ 0 h 133026"/>
                <a:gd name="connsiteX31" fmla="*/ 177590 w 359617"/>
                <a:gd name="connsiteY31" fmla="*/ 863 h 133026"/>
                <a:gd name="connsiteX32" fmla="*/ 177418 w 359617"/>
                <a:gd name="connsiteY32" fmla="*/ 3968 h 133026"/>
                <a:gd name="connsiteX33" fmla="*/ 215894 w 359617"/>
                <a:gd name="connsiteY33" fmla="*/ 81265 h 133026"/>
                <a:gd name="connsiteX34" fmla="*/ 215894 w 359617"/>
                <a:gd name="connsiteY34" fmla="*/ 129403 h 133026"/>
                <a:gd name="connsiteX35" fmla="*/ 215031 w 359617"/>
                <a:gd name="connsiteY35" fmla="*/ 132336 h 133026"/>
                <a:gd name="connsiteX36" fmla="*/ 212443 w 359617"/>
                <a:gd name="connsiteY36" fmla="*/ 133026 h 133026"/>
                <a:gd name="connsiteX37" fmla="*/ 195879 w 359617"/>
                <a:gd name="connsiteY37" fmla="*/ 133026 h 133026"/>
                <a:gd name="connsiteX38" fmla="*/ 193291 w 359617"/>
                <a:gd name="connsiteY38" fmla="*/ 132336 h 133026"/>
                <a:gd name="connsiteX39" fmla="*/ 192428 w 359617"/>
                <a:gd name="connsiteY39" fmla="*/ 129403 h 133026"/>
                <a:gd name="connsiteX40" fmla="*/ 192428 w 359617"/>
                <a:gd name="connsiteY40" fmla="*/ 3623 h 133026"/>
                <a:gd name="connsiteX41" fmla="*/ 193291 w 359617"/>
                <a:gd name="connsiteY41" fmla="*/ 863 h 133026"/>
                <a:gd name="connsiteX42" fmla="*/ 195707 w 359617"/>
                <a:gd name="connsiteY42" fmla="*/ 173 h 133026"/>
                <a:gd name="connsiteX43" fmla="*/ 230214 w 359617"/>
                <a:gd name="connsiteY43" fmla="*/ 173 h 133026"/>
                <a:gd name="connsiteX44" fmla="*/ 247468 w 359617"/>
                <a:gd name="connsiteY44" fmla="*/ 2588 h 133026"/>
                <a:gd name="connsiteX45" fmla="*/ 260926 w 359617"/>
                <a:gd name="connsiteY45" fmla="*/ 10007 h 133026"/>
                <a:gd name="connsiteX46" fmla="*/ 269380 w 359617"/>
                <a:gd name="connsiteY46" fmla="*/ 22602 h 133026"/>
                <a:gd name="connsiteX47" fmla="*/ 272486 w 359617"/>
                <a:gd name="connsiteY47" fmla="*/ 40374 h 133026"/>
                <a:gd name="connsiteX48" fmla="*/ 269035 w 359617"/>
                <a:gd name="connsiteY48" fmla="*/ 57973 h 133026"/>
                <a:gd name="connsiteX49" fmla="*/ 259891 w 359617"/>
                <a:gd name="connsiteY49" fmla="*/ 70740 h 133026"/>
                <a:gd name="connsiteX50" fmla="*/ 246088 w 359617"/>
                <a:gd name="connsiteY50" fmla="*/ 78677 h 133026"/>
                <a:gd name="connsiteX51" fmla="*/ 228834 w 359617"/>
                <a:gd name="connsiteY51" fmla="*/ 81265 h 133026"/>
                <a:gd name="connsiteX52" fmla="*/ 215894 w 359617"/>
                <a:gd name="connsiteY52" fmla="*/ 21567 h 133026"/>
                <a:gd name="connsiteX53" fmla="*/ 215894 w 359617"/>
                <a:gd name="connsiteY53" fmla="*/ 59871 h 133026"/>
                <a:gd name="connsiteX54" fmla="*/ 227281 w 359617"/>
                <a:gd name="connsiteY54" fmla="*/ 59871 h 133026"/>
                <a:gd name="connsiteX55" fmla="*/ 243154 w 359617"/>
                <a:gd name="connsiteY55" fmla="*/ 55212 h 133026"/>
                <a:gd name="connsiteX56" fmla="*/ 248676 w 359617"/>
                <a:gd name="connsiteY56" fmla="*/ 40201 h 133026"/>
                <a:gd name="connsiteX57" fmla="*/ 244190 w 359617"/>
                <a:gd name="connsiteY57" fmla="*/ 26398 h 133026"/>
                <a:gd name="connsiteX58" fmla="*/ 232630 w 359617"/>
                <a:gd name="connsiteY58" fmla="*/ 21567 h 133026"/>
                <a:gd name="connsiteX59" fmla="*/ 314240 w 359617"/>
                <a:gd name="connsiteY59" fmla="*/ 21912 h 133026"/>
                <a:gd name="connsiteX60" fmla="*/ 314240 w 359617"/>
                <a:gd name="connsiteY60" fmla="*/ 54004 h 133026"/>
                <a:gd name="connsiteX61" fmla="*/ 354096 w 359617"/>
                <a:gd name="connsiteY61" fmla="*/ 54004 h 133026"/>
                <a:gd name="connsiteX62" fmla="*/ 356684 w 359617"/>
                <a:gd name="connsiteY62" fmla="*/ 54867 h 133026"/>
                <a:gd name="connsiteX63" fmla="*/ 357374 w 359617"/>
                <a:gd name="connsiteY63" fmla="*/ 57455 h 133026"/>
                <a:gd name="connsiteX64" fmla="*/ 357374 w 359617"/>
                <a:gd name="connsiteY64" fmla="*/ 72293 h 133026"/>
                <a:gd name="connsiteX65" fmla="*/ 356684 w 359617"/>
                <a:gd name="connsiteY65" fmla="*/ 75054 h 133026"/>
                <a:gd name="connsiteX66" fmla="*/ 354096 w 359617"/>
                <a:gd name="connsiteY66" fmla="*/ 75744 h 133026"/>
                <a:gd name="connsiteX67" fmla="*/ 314240 w 359617"/>
                <a:gd name="connsiteY67" fmla="*/ 75744 h 133026"/>
                <a:gd name="connsiteX68" fmla="*/ 314240 w 359617"/>
                <a:gd name="connsiteY68" fmla="*/ 128885 h 133026"/>
                <a:gd name="connsiteX69" fmla="*/ 313550 w 359617"/>
                <a:gd name="connsiteY69" fmla="*/ 131991 h 133026"/>
                <a:gd name="connsiteX70" fmla="*/ 310789 w 359617"/>
                <a:gd name="connsiteY70" fmla="*/ 132854 h 133026"/>
                <a:gd name="connsiteX71" fmla="*/ 294398 w 359617"/>
                <a:gd name="connsiteY71" fmla="*/ 132854 h 133026"/>
                <a:gd name="connsiteX72" fmla="*/ 291465 w 359617"/>
                <a:gd name="connsiteY72" fmla="*/ 132164 h 133026"/>
                <a:gd name="connsiteX73" fmla="*/ 290775 w 359617"/>
                <a:gd name="connsiteY73" fmla="*/ 128885 h 133026"/>
                <a:gd name="connsiteX74" fmla="*/ 290775 w 359617"/>
                <a:gd name="connsiteY74" fmla="*/ 4486 h 133026"/>
                <a:gd name="connsiteX75" fmla="*/ 291465 w 359617"/>
                <a:gd name="connsiteY75" fmla="*/ 863 h 133026"/>
                <a:gd name="connsiteX76" fmla="*/ 294571 w 359617"/>
                <a:gd name="connsiteY76" fmla="*/ 0 h 133026"/>
                <a:gd name="connsiteX77" fmla="*/ 356339 w 359617"/>
                <a:gd name="connsiteY77" fmla="*/ 0 h 133026"/>
                <a:gd name="connsiteX78" fmla="*/ 358927 w 359617"/>
                <a:gd name="connsiteY78" fmla="*/ 863 h 133026"/>
                <a:gd name="connsiteX79" fmla="*/ 359617 w 359617"/>
                <a:gd name="connsiteY79" fmla="*/ 3451 h 133026"/>
                <a:gd name="connsiteX80" fmla="*/ 359617 w 359617"/>
                <a:gd name="connsiteY80" fmla="*/ 18461 h 133026"/>
                <a:gd name="connsiteX81" fmla="*/ 358927 w 359617"/>
                <a:gd name="connsiteY81" fmla="*/ 21222 h 133026"/>
                <a:gd name="connsiteX82" fmla="*/ 356339 w 359617"/>
                <a:gd name="connsiteY82" fmla="*/ 21912 h 13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9617" h="133026">
                  <a:moveTo>
                    <a:pt x="139460" y="129921"/>
                  </a:moveTo>
                  <a:cubicBezTo>
                    <a:pt x="138999" y="131301"/>
                    <a:pt x="138539" y="132106"/>
                    <a:pt x="138079" y="132336"/>
                  </a:cubicBezTo>
                  <a:cubicBezTo>
                    <a:pt x="137619" y="132681"/>
                    <a:pt x="136699" y="132854"/>
                    <a:pt x="135319" y="132854"/>
                  </a:cubicBezTo>
                  <a:lnTo>
                    <a:pt x="118410" y="132854"/>
                  </a:lnTo>
                  <a:cubicBezTo>
                    <a:pt x="117030" y="132854"/>
                    <a:pt x="116052" y="132681"/>
                    <a:pt x="115477" y="132336"/>
                  </a:cubicBezTo>
                  <a:cubicBezTo>
                    <a:pt x="115017" y="131991"/>
                    <a:pt x="114614" y="131186"/>
                    <a:pt x="114269" y="129921"/>
                  </a:cubicBezTo>
                  <a:lnTo>
                    <a:pt x="89079" y="34507"/>
                  </a:lnTo>
                  <a:lnTo>
                    <a:pt x="61818" y="129921"/>
                  </a:lnTo>
                  <a:cubicBezTo>
                    <a:pt x="61473" y="131186"/>
                    <a:pt x="61013" y="131991"/>
                    <a:pt x="60437" y="132336"/>
                  </a:cubicBezTo>
                  <a:cubicBezTo>
                    <a:pt x="59977" y="132681"/>
                    <a:pt x="59057" y="132854"/>
                    <a:pt x="57677" y="132854"/>
                  </a:cubicBezTo>
                  <a:lnTo>
                    <a:pt x="40941" y="132854"/>
                  </a:lnTo>
                  <a:cubicBezTo>
                    <a:pt x="39675" y="132854"/>
                    <a:pt x="38755" y="132681"/>
                    <a:pt x="38180" y="132336"/>
                  </a:cubicBezTo>
                  <a:cubicBezTo>
                    <a:pt x="37720" y="132106"/>
                    <a:pt x="37260" y="131301"/>
                    <a:pt x="36800" y="129921"/>
                  </a:cubicBezTo>
                  <a:lnTo>
                    <a:pt x="394" y="3968"/>
                  </a:lnTo>
                  <a:cubicBezTo>
                    <a:pt x="-66" y="2358"/>
                    <a:pt x="-123" y="1323"/>
                    <a:pt x="222" y="863"/>
                  </a:cubicBezTo>
                  <a:cubicBezTo>
                    <a:pt x="452" y="288"/>
                    <a:pt x="1430" y="0"/>
                    <a:pt x="3155" y="0"/>
                  </a:cubicBezTo>
                  <a:lnTo>
                    <a:pt x="19719" y="0"/>
                  </a:lnTo>
                  <a:cubicBezTo>
                    <a:pt x="20869" y="0"/>
                    <a:pt x="21732" y="115"/>
                    <a:pt x="22307" y="345"/>
                  </a:cubicBezTo>
                  <a:cubicBezTo>
                    <a:pt x="22882" y="460"/>
                    <a:pt x="23284" y="978"/>
                    <a:pt x="23514" y="1898"/>
                  </a:cubicBezTo>
                  <a:lnTo>
                    <a:pt x="50603" y="96794"/>
                  </a:lnTo>
                  <a:lnTo>
                    <a:pt x="76483" y="2588"/>
                  </a:lnTo>
                  <a:cubicBezTo>
                    <a:pt x="76828" y="1323"/>
                    <a:pt x="77289" y="575"/>
                    <a:pt x="77864" y="345"/>
                  </a:cubicBezTo>
                  <a:cubicBezTo>
                    <a:pt x="78439" y="115"/>
                    <a:pt x="79359" y="0"/>
                    <a:pt x="80624" y="0"/>
                  </a:cubicBezTo>
                  <a:lnTo>
                    <a:pt x="97360" y="0"/>
                  </a:lnTo>
                  <a:cubicBezTo>
                    <a:pt x="98626" y="0"/>
                    <a:pt x="99546" y="115"/>
                    <a:pt x="100121" y="345"/>
                  </a:cubicBezTo>
                  <a:cubicBezTo>
                    <a:pt x="100811" y="575"/>
                    <a:pt x="101329" y="1323"/>
                    <a:pt x="101674" y="2588"/>
                  </a:cubicBezTo>
                  <a:lnTo>
                    <a:pt x="127382" y="96794"/>
                  </a:lnTo>
                  <a:lnTo>
                    <a:pt x="154470" y="2243"/>
                  </a:lnTo>
                  <a:cubicBezTo>
                    <a:pt x="154700" y="1208"/>
                    <a:pt x="155045" y="575"/>
                    <a:pt x="155506" y="345"/>
                  </a:cubicBezTo>
                  <a:cubicBezTo>
                    <a:pt x="155966" y="115"/>
                    <a:pt x="156828" y="0"/>
                    <a:pt x="158094" y="0"/>
                  </a:cubicBezTo>
                  <a:lnTo>
                    <a:pt x="174657" y="0"/>
                  </a:lnTo>
                  <a:cubicBezTo>
                    <a:pt x="176268" y="0"/>
                    <a:pt x="177245" y="288"/>
                    <a:pt x="177590" y="863"/>
                  </a:cubicBezTo>
                  <a:cubicBezTo>
                    <a:pt x="177935" y="1438"/>
                    <a:pt x="177878" y="2473"/>
                    <a:pt x="177418" y="3968"/>
                  </a:cubicBezTo>
                  <a:close/>
                  <a:moveTo>
                    <a:pt x="215894" y="81265"/>
                  </a:moveTo>
                  <a:lnTo>
                    <a:pt x="215894" y="129403"/>
                  </a:lnTo>
                  <a:cubicBezTo>
                    <a:pt x="215894" y="131013"/>
                    <a:pt x="215606" y="131991"/>
                    <a:pt x="215031" y="132336"/>
                  </a:cubicBezTo>
                  <a:cubicBezTo>
                    <a:pt x="214571" y="132796"/>
                    <a:pt x="213708" y="133026"/>
                    <a:pt x="212443" y="133026"/>
                  </a:cubicBezTo>
                  <a:lnTo>
                    <a:pt x="195879" y="133026"/>
                  </a:lnTo>
                  <a:cubicBezTo>
                    <a:pt x="194729" y="133026"/>
                    <a:pt x="193866" y="132796"/>
                    <a:pt x="193291" y="132336"/>
                  </a:cubicBezTo>
                  <a:cubicBezTo>
                    <a:pt x="192716" y="131991"/>
                    <a:pt x="192428" y="131013"/>
                    <a:pt x="192428" y="129403"/>
                  </a:cubicBezTo>
                  <a:lnTo>
                    <a:pt x="192428" y="3623"/>
                  </a:lnTo>
                  <a:cubicBezTo>
                    <a:pt x="192428" y="2243"/>
                    <a:pt x="192716" y="1323"/>
                    <a:pt x="193291" y="863"/>
                  </a:cubicBezTo>
                  <a:cubicBezTo>
                    <a:pt x="193981" y="403"/>
                    <a:pt x="194786" y="173"/>
                    <a:pt x="195707" y="173"/>
                  </a:cubicBezTo>
                  <a:lnTo>
                    <a:pt x="230214" y="173"/>
                  </a:lnTo>
                  <a:cubicBezTo>
                    <a:pt x="236541" y="173"/>
                    <a:pt x="242292" y="978"/>
                    <a:pt x="247468" y="2588"/>
                  </a:cubicBezTo>
                  <a:cubicBezTo>
                    <a:pt x="252759" y="4198"/>
                    <a:pt x="257245" y="6671"/>
                    <a:pt x="260926" y="10007"/>
                  </a:cubicBezTo>
                  <a:cubicBezTo>
                    <a:pt x="264607" y="13343"/>
                    <a:pt x="267425" y="17541"/>
                    <a:pt x="269380" y="22602"/>
                  </a:cubicBezTo>
                  <a:cubicBezTo>
                    <a:pt x="271451" y="27548"/>
                    <a:pt x="272486" y="33472"/>
                    <a:pt x="272486" y="40374"/>
                  </a:cubicBezTo>
                  <a:cubicBezTo>
                    <a:pt x="272486" y="47045"/>
                    <a:pt x="271336" y="52911"/>
                    <a:pt x="269035" y="57973"/>
                  </a:cubicBezTo>
                  <a:cubicBezTo>
                    <a:pt x="266850" y="63034"/>
                    <a:pt x="263801" y="67290"/>
                    <a:pt x="259891" y="70740"/>
                  </a:cubicBezTo>
                  <a:cubicBezTo>
                    <a:pt x="256095" y="74191"/>
                    <a:pt x="251494" y="76837"/>
                    <a:pt x="246088" y="78677"/>
                  </a:cubicBezTo>
                  <a:cubicBezTo>
                    <a:pt x="240796" y="80402"/>
                    <a:pt x="235045" y="81265"/>
                    <a:pt x="228834" y="81265"/>
                  </a:cubicBezTo>
                  <a:close/>
                  <a:moveTo>
                    <a:pt x="215894" y="21567"/>
                  </a:moveTo>
                  <a:lnTo>
                    <a:pt x="215894" y="59871"/>
                  </a:lnTo>
                  <a:lnTo>
                    <a:pt x="227281" y="59871"/>
                  </a:lnTo>
                  <a:cubicBezTo>
                    <a:pt x="234183" y="59871"/>
                    <a:pt x="239474" y="58318"/>
                    <a:pt x="243154" y="55212"/>
                  </a:cubicBezTo>
                  <a:cubicBezTo>
                    <a:pt x="246835" y="52106"/>
                    <a:pt x="248676" y="47103"/>
                    <a:pt x="248676" y="40201"/>
                  </a:cubicBezTo>
                  <a:cubicBezTo>
                    <a:pt x="248676" y="34105"/>
                    <a:pt x="247180" y="29504"/>
                    <a:pt x="244190" y="26398"/>
                  </a:cubicBezTo>
                  <a:cubicBezTo>
                    <a:pt x="241314" y="23178"/>
                    <a:pt x="237461" y="21567"/>
                    <a:pt x="232630" y="21567"/>
                  </a:cubicBezTo>
                  <a:close/>
                  <a:moveTo>
                    <a:pt x="314240" y="21912"/>
                  </a:moveTo>
                  <a:lnTo>
                    <a:pt x="314240" y="54004"/>
                  </a:lnTo>
                  <a:lnTo>
                    <a:pt x="354096" y="54004"/>
                  </a:lnTo>
                  <a:cubicBezTo>
                    <a:pt x="355476" y="54004"/>
                    <a:pt x="356339" y="54292"/>
                    <a:pt x="356684" y="54867"/>
                  </a:cubicBezTo>
                  <a:cubicBezTo>
                    <a:pt x="357144" y="55327"/>
                    <a:pt x="357374" y="56190"/>
                    <a:pt x="357374" y="57455"/>
                  </a:cubicBezTo>
                  <a:lnTo>
                    <a:pt x="357374" y="72293"/>
                  </a:lnTo>
                  <a:cubicBezTo>
                    <a:pt x="357374" y="73558"/>
                    <a:pt x="357144" y="74479"/>
                    <a:pt x="356684" y="75054"/>
                  </a:cubicBezTo>
                  <a:cubicBezTo>
                    <a:pt x="356339" y="75514"/>
                    <a:pt x="355476" y="75744"/>
                    <a:pt x="354096" y="75744"/>
                  </a:cubicBezTo>
                  <a:lnTo>
                    <a:pt x="314240" y="75744"/>
                  </a:lnTo>
                  <a:lnTo>
                    <a:pt x="314240" y="128885"/>
                  </a:lnTo>
                  <a:cubicBezTo>
                    <a:pt x="314240" y="130496"/>
                    <a:pt x="314010" y="131531"/>
                    <a:pt x="313550" y="131991"/>
                  </a:cubicBezTo>
                  <a:cubicBezTo>
                    <a:pt x="313090" y="132566"/>
                    <a:pt x="312169" y="132854"/>
                    <a:pt x="310789" y="132854"/>
                  </a:cubicBezTo>
                  <a:lnTo>
                    <a:pt x="294398" y="132854"/>
                  </a:lnTo>
                  <a:cubicBezTo>
                    <a:pt x="293018" y="132854"/>
                    <a:pt x="292040" y="132624"/>
                    <a:pt x="291465" y="132164"/>
                  </a:cubicBezTo>
                  <a:cubicBezTo>
                    <a:pt x="291005" y="131704"/>
                    <a:pt x="290775" y="130611"/>
                    <a:pt x="290775" y="128885"/>
                  </a:cubicBezTo>
                  <a:lnTo>
                    <a:pt x="290775" y="4486"/>
                  </a:lnTo>
                  <a:cubicBezTo>
                    <a:pt x="290775" y="2646"/>
                    <a:pt x="291005" y="1438"/>
                    <a:pt x="291465" y="863"/>
                  </a:cubicBezTo>
                  <a:cubicBezTo>
                    <a:pt x="291925" y="288"/>
                    <a:pt x="292960" y="0"/>
                    <a:pt x="294571" y="0"/>
                  </a:cubicBezTo>
                  <a:lnTo>
                    <a:pt x="356339" y="0"/>
                  </a:lnTo>
                  <a:cubicBezTo>
                    <a:pt x="357604" y="0"/>
                    <a:pt x="358467" y="288"/>
                    <a:pt x="358927" y="863"/>
                  </a:cubicBezTo>
                  <a:cubicBezTo>
                    <a:pt x="359387" y="1323"/>
                    <a:pt x="359617" y="2185"/>
                    <a:pt x="359617" y="3451"/>
                  </a:cubicBezTo>
                  <a:lnTo>
                    <a:pt x="359617" y="18461"/>
                  </a:lnTo>
                  <a:cubicBezTo>
                    <a:pt x="359617" y="19727"/>
                    <a:pt x="359387" y="20647"/>
                    <a:pt x="358927" y="21222"/>
                  </a:cubicBezTo>
                  <a:cubicBezTo>
                    <a:pt x="358582" y="21682"/>
                    <a:pt x="357719" y="21912"/>
                    <a:pt x="356339" y="21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44000">
                  <a:schemeClr val="accent2"/>
                </a:gs>
                <a:gs pos="99000">
                  <a:schemeClr val="accent3"/>
                </a:gs>
              </a:gsLst>
              <a:lin ang="3600000" scaled="0"/>
            </a:gradFill>
            <a:ln w="18354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6AF76A-50F7-B4D5-D9EC-AFEC384A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8201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Conf">
  <a:themeElements>
    <a:clrScheme name="dotnetConf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레코나눔">
      <a:majorFont>
        <a:latin typeface="레시피코리아 Medium"/>
        <a:ea typeface="레시피코리아 Medium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3"/>
          </a:solidFill>
          <a:tailEnd type="triangle"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32927</TotalTime>
  <Words>8111</Words>
  <Application>Microsoft Office PowerPoint</Application>
  <PresentationFormat>와이드스크린</PresentationFormat>
  <Paragraphs>1345</Paragraphs>
  <Slides>67</Slides>
  <Notes>8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Wingdings</vt:lpstr>
      <vt:lpstr>맑은 고딕</vt:lpstr>
      <vt:lpstr>나눔고딕 ExtraBold</vt:lpstr>
      <vt:lpstr>Cambria Math</vt:lpstr>
      <vt:lpstr>레시피코리아 Medium</vt:lpstr>
      <vt:lpstr>Arial</vt:lpstr>
      <vt:lpstr>Open Sans</vt:lpstr>
      <vt:lpstr>Segoe UI</vt:lpstr>
      <vt:lpstr>Calibri</vt:lpstr>
      <vt:lpstr>Consolas</vt:lpstr>
      <vt:lpstr>dotnetConf</vt:lpstr>
      <vt:lpstr>GPU를 이용한 공간 보간 Heat map 구현</vt:lpstr>
      <vt:lpstr>PowerPoint 프레젠테이션</vt:lpstr>
      <vt:lpstr>구현 배경</vt:lpstr>
      <vt:lpstr>구현하게 된 계기</vt:lpstr>
      <vt:lpstr>Heat map</vt:lpstr>
      <vt:lpstr>상용 Heat map 컴포넌트 예시</vt:lpstr>
      <vt:lpstr>“없으면 만들어 쓴다.”</vt:lpstr>
      <vt:lpstr>Heat map 구현</vt:lpstr>
      <vt:lpstr>Heat map 구현 절차</vt:lpstr>
      <vt:lpstr>공간 보간</vt:lpstr>
      <vt:lpstr>IDW 공간 보간</vt:lpstr>
      <vt:lpstr>IDW 공간 보간 예시</vt:lpstr>
      <vt:lpstr>공간 샘플 구조체 정의</vt:lpstr>
      <vt:lpstr>IDW 공간 보간 구현</vt:lpstr>
      <vt:lpstr>보간 값의 색상 변환</vt:lpstr>
      <vt:lpstr>색상 변환 메서드 예시</vt:lpstr>
      <vt:lpstr>보간 값의 색상 변환 결과</vt:lpstr>
      <vt:lpstr>scRGB 색 영역 설정</vt:lpstr>
      <vt:lpstr>등고선</vt:lpstr>
      <vt:lpstr>등고선 생성을 위한 영상처리 개요</vt:lpstr>
      <vt:lpstr>Posterization</vt:lpstr>
      <vt:lpstr>Posterization 예시</vt:lpstr>
      <vt:lpstr>Edge detection: Sobel 필터</vt:lpstr>
      <vt:lpstr>Sobel 필터 적용 예시</vt:lpstr>
      <vt:lpstr>등고선을 위한 Sobel 필터 개선</vt:lpstr>
      <vt:lpstr>Sobel 필터를 응용한 등고선 검출</vt:lpstr>
      <vt:lpstr>등고선 생성 예시</vt:lpstr>
      <vt:lpstr>WriteableBitmap에 그리기</vt:lpstr>
      <vt:lpstr>샘플 프로그램 구현 결과</vt:lpstr>
      <vt:lpstr>GPU로 돌려보자!</vt:lpstr>
      <vt:lpstr>CPU vs. GPU</vt:lpstr>
      <vt:lpstr>GPU 기반 연산 개요</vt:lpstr>
      <vt:lpstr>GPU를 이용한 성능 개선</vt:lpstr>
      <vt:lpstr>ILGPU 검토</vt:lpstr>
      <vt:lpstr>ComputeSharp 검토</vt:lpstr>
      <vt:lpstr>SharpDX 검토</vt:lpstr>
      <vt:lpstr>IDW 공간 보간 Shader</vt:lpstr>
      <vt:lpstr>IDW 공간 보간 Shader 실행</vt:lpstr>
      <vt:lpstr>IDW 공간 보간 Shader 실행</vt:lpstr>
      <vt:lpstr>Constant buffer 생성 예시</vt:lpstr>
      <vt:lpstr>ShaderResourceView 생성 예시</vt:lpstr>
      <vt:lpstr>UnorderedAccessView 생성 예시</vt:lpstr>
      <vt:lpstr>Staging texture 생성 예시</vt:lpstr>
      <vt:lpstr>C# vs. HLSL: 색상 변환</vt:lpstr>
      <vt:lpstr>C# vs. HLSL: 등고선 검출</vt:lpstr>
      <vt:lpstr>GPU를 이용한 성능 개선 결과</vt:lpstr>
      <vt:lpstr>C# 언어 기반 GPU 연산</vt:lpstr>
      <vt:lpstr>IDW 공간 보간 Shader</vt:lpstr>
      <vt:lpstr>IDW 공간 보간 Shader 실행</vt:lpstr>
      <vt:lpstr>Heat map 생성 Shader</vt:lpstr>
      <vt:lpstr>Heat map 생성 Shader</vt:lpstr>
      <vt:lpstr>Heat map 생성 Shader 실행</vt:lpstr>
      <vt:lpstr>IDW 공간 보간 Kernel</vt:lpstr>
      <vt:lpstr>IDW 공간 보간 Kernel 실행</vt:lpstr>
      <vt:lpstr>Heat map 생성 Kernel</vt:lpstr>
      <vt:lpstr>Heat map 생성 Kernel</vt:lpstr>
      <vt:lpstr>Heat map 생성 Kernel 실행</vt:lpstr>
      <vt:lpstr>결과 분석 및 마무리</vt:lpstr>
      <vt:lpstr>GPU 라이브러리별 연산 소요시간</vt:lpstr>
      <vt:lpstr>CPU vs. GPU 성능 비교</vt:lpstr>
      <vt:lpstr>GPU 라이브러리 비교</vt:lpstr>
      <vt:lpstr>기, 승, 전, 업</vt:lpstr>
      <vt:lpstr>참고자료</vt:lpstr>
      <vt:lpstr>PowerPoint 프레젠테이션</vt:lpstr>
      <vt:lpstr>발표자 소개</vt:lpstr>
      <vt:lpstr>발표자 소속 회사 소개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준형 김</dc:creator>
  <cp:lastModifiedBy>준형 김</cp:lastModifiedBy>
  <cp:revision>6</cp:revision>
  <dcterms:created xsi:type="dcterms:W3CDTF">2024-11-05T12:23:30Z</dcterms:created>
  <dcterms:modified xsi:type="dcterms:W3CDTF">2025-12-01T01:18:18Z</dcterms:modified>
</cp:coreProperties>
</file>